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1"/>
  </p:notesMasterIdLst>
  <p:sldIdLst>
    <p:sldId id="282" r:id="rId5"/>
    <p:sldId id="2076137743" r:id="rId6"/>
    <p:sldId id="2076137779" r:id="rId7"/>
    <p:sldId id="2076137780" r:id="rId8"/>
    <p:sldId id="2076137782" r:id="rId9"/>
    <p:sldId id="2076137781" r:id="rId10"/>
    <p:sldId id="2076137783" r:id="rId11"/>
    <p:sldId id="2076137786" r:id="rId12"/>
    <p:sldId id="2076137773" r:id="rId13"/>
    <p:sldId id="13132" r:id="rId14"/>
    <p:sldId id="13146" r:id="rId15"/>
    <p:sldId id="13161" r:id="rId16"/>
    <p:sldId id="2076137785" r:id="rId17"/>
    <p:sldId id="13128" r:id="rId18"/>
    <p:sldId id="13147" r:id="rId19"/>
    <p:sldId id="2979" r:id="rId20"/>
    <p:sldId id="2980" r:id="rId21"/>
    <p:sldId id="478" r:id="rId22"/>
    <p:sldId id="2966" r:id="rId23"/>
    <p:sldId id="2076137784" r:id="rId24"/>
    <p:sldId id="930" r:id="rId25"/>
    <p:sldId id="933" r:id="rId26"/>
    <p:sldId id="2076137787" r:id="rId27"/>
    <p:sldId id="2076137788" r:id="rId28"/>
    <p:sldId id="2982" r:id="rId29"/>
    <p:sldId id="2983" r:id="rId30"/>
    <p:sldId id="2984" r:id="rId31"/>
    <p:sldId id="2985" r:id="rId32"/>
    <p:sldId id="2989" r:id="rId33"/>
    <p:sldId id="2987" r:id="rId34"/>
    <p:sldId id="2990" r:id="rId35"/>
    <p:sldId id="2991" r:id="rId36"/>
    <p:sldId id="2076137789" r:id="rId37"/>
    <p:sldId id="2076137774" r:id="rId38"/>
    <p:sldId id="2076137775" r:id="rId39"/>
    <p:sldId id="2076137792" r:id="rId40"/>
    <p:sldId id="2076137790" r:id="rId41"/>
    <p:sldId id="2076137791" r:id="rId42"/>
    <p:sldId id="275" r:id="rId43"/>
    <p:sldId id="277" r:id="rId44"/>
    <p:sldId id="286" r:id="rId45"/>
    <p:sldId id="280" r:id="rId46"/>
    <p:sldId id="281" r:id="rId47"/>
    <p:sldId id="2076137772" r:id="rId48"/>
    <p:sldId id="287" r:id="rId49"/>
    <p:sldId id="285" r:id="rId50"/>
    <p:sldId id="289" r:id="rId51"/>
    <p:sldId id="290" r:id="rId52"/>
    <p:sldId id="292" r:id="rId53"/>
    <p:sldId id="293" r:id="rId54"/>
    <p:sldId id="294" r:id="rId55"/>
    <p:sldId id="295" r:id="rId56"/>
    <p:sldId id="288" r:id="rId57"/>
    <p:sldId id="297" r:id="rId58"/>
    <p:sldId id="2949" r:id="rId59"/>
    <p:sldId id="2076137793" r:id="rId60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xime Janssen" initials="MJ" lastIdx="1" clrIdx="0">
    <p:extLst>
      <p:ext uri="{19B8F6BF-5375-455C-9EA6-DF929625EA0E}">
        <p15:presenceInfo xmlns:p15="http://schemas.microsoft.com/office/powerpoint/2012/main" userId="S::maxime.janssen@amis.nl::d583de20-7ec5-41b6-b447-ee55a521d036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D9D9"/>
    <a:srgbClr val="5C318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3D8830D-20D5-4765-9700-9B913AE664EE}" v="150" dt="2022-10-04T19:55:16.08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6224" autoAdjust="0"/>
  </p:normalViewPr>
  <p:slideViewPr>
    <p:cSldViewPr snapToGrid="0" snapToObjects="1">
      <p:cViewPr varScale="1">
        <p:scale>
          <a:sx n="140" d="100"/>
          <a:sy n="140" d="100"/>
        </p:scale>
        <p:origin x="672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A3D8830D-20D5-4765-9700-9B913AE664EE}"/>
    <pc:docChg chg="undo custSel addSld delSld modSld">
      <pc:chgData name="Lucas Jellema" userId="7e183fbb-84e0-44b3-9b03-0792bc8d162b" providerId="ADAL" clId="{A3D8830D-20D5-4765-9700-9B913AE664EE}" dt="2022-10-06T19:10:47.033" v="270" actId="14100"/>
      <pc:docMkLst>
        <pc:docMk/>
      </pc:docMkLst>
      <pc:sldChg chg="modSp mod">
        <pc:chgData name="Lucas Jellema" userId="7e183fbb-84e0-44b3-9b03-0792bc8d162b" providerId="ADAL" clId="{A3D8830D-20D5-4765-9700-9B913AE664EE}" dt="2022-10-04T18:52:14.701" v="46" actId="20577"/>
        <pc:sldMkLst>
          <pc:docMk/>
          <pc:sldMk cId="213951777" sldId="282"/>
        </pc:sldMkLst>
        <pc:spChg chg="mod">
          <ac:chgData name="Lucas Jellema" userId="7e183fbb-84e0-44b3-9b03-0792bc8d162b" providerId="ADAL" clId="{A3D8830D-20D5-4765-9700-9B913AE664EE}" dt="2022-10-04T18:45:16.499" v="32" actId="20577"/>
          <ac:spMkLst>
            <pc:docMk/>
            <pc:sldMk cId="213951777" sldId="282"/>
            <ac:spMk id="2" creationId="{B3F0AC12-E823-23A3-916C-8EA46A72848A}"/>
          </ac:spMkLst>
        </pc:spChg>
        <pc:spChg chg="mod">
          <ac:chgData name="Lucas Jellema" userId="7e183fbb-84e0-44b3-9b03-0792bc8d162b" providerId="ADAL" clId="{A3D8830D-20D5-4765-9700-9B913AE664EE}" dt="2022-10-04T18:52:14.701" v="46" actId="20577"/>
          <ac:spMkLst>
            <pc:docMk/>
            <pc:sldMk cId="213951777" sldId="282"/>
            <ac:spMk id="5" creationId="{00000000-0000-0000-0000-000000000000}"/>
          </ac:spMkLst>
        </pc:spChg>
      </pc:sldChg>
      <pc:sldChg chg="mod modShow">
        <pc:chgData name="Lucas Jellema" userId="7e183fbb-84e0-44b3-9b03-0792bc8d162b" providerId="ADAL" clId="{A3D8830D-20D5-4765-9700-9B913AE664EE}" dt="2022-10-04T19:38:47.855" v="191" actId="729"/>
        <pc:sldMkLst>
          <pc:docMk/>
          <pc:sldMk cId="1373759125" sldId="285"/>
        </pc:sldMkLst>
      </pc:sldChg>
      <pc:sldChg chg="mod modShow">
        <pc:chgData name="Lucas Jellema" userId="7e183fbb-84e0-44b3-9b03-0792bc8d162b" providerId="ADAL" clId="{A3D8830D-20D5-4765-9700-9B913AE664EE}" dt="2022-10-04T19:38:41.774" v="190" actId="729"/>
        <pc:sldMkLst>
          <pc:docMk/>
          <pc:sldMk cId="2335317158" sldId="289"/>
        </pc:sldMkLst>
      </pc:sldChg>
      <pc:sldChg chg="mod modShow">
        <pc:chgData name="Lucas Jellema" userId="7e183fbb-84e0-44b3-9b03-0792bc8d162b" providerId="ADAL" clId="{A3D8830D-20D5-4765-9700-9B913AE664EE}" dt="2022-10-04T19:38:41.774" v="190" actId="729"/>
        <pc:sldMkLst>
          <pc:docMk/>
          <pc:sldMk cId="419704002" sldId="290"/>
        </pc:sldMkLst>
      </pc:sldChg>
      <pc:sldChg chg="mod modShow">
        <pc:chgData name="Lucas Jellema" userId="7e183fbb-84e0-44b3-9b03-0792bc8d162b" providerId="ADAL" clId="{A3D8830D-20D5-4765-9700-9B913AE664EE}" dt="2022-10-04T19:38:41.774" v="190" actId="729"/>
        <pc:sldMkLst>
          <pc:docMk/>
          <pc:sldMk cId="4087871666" sldId="292"/>
        </pc:sldMkLst>
      </pc:sldChg>
      <pc:sldChg chg="addSp modSp mod modAnim">
        <pc:chgData name="Lucas Jellema" userId="7e183fbb-84e0-44b3-9b03-0792bc8d162b" providerId="ADAL" clId="{A3D8830D-20D5-4765-9700-9B913AE664EE}" dt="2022-10-04T19:45:08.678" v="205"/>
        <pc:sldMkLst>
          <pc:docMk/>
          <pc:sldMk cId="1045543642" sldId="297"/>
        </pc:sldMkLst>
        <pc:picChg chg="add mod">
          <ac:chgData name="Lucas Jellema" userId="7e183fbb-84e0-44b3-9b03-0792bc8d162b" providerId="ADAL" clId="{A3D8830D-20D5-4765-9700-9B913AE664EE}" dt="2022-10-04T19:45:03.210" v="204" actId="1076"/>
          <ac:picMkLst>
            <pc:docMk/>
            <pc:sldMk cId="1045543642" sldId="297"/>
            <ac:picMk id="4" creationId="{EF86C587-7018-BB39-BF4C-05809B2A63CF}"/>
          </ac:picMkLst>
        </pc:picChg>
      </pc:sldChg>
      <pc:sldChg chg="addSp modSp mod">
        <pc:chgData name="Lucas Jellema" userId="7e183fbb-84e0-44b3-9b03-0792bc8d162b" providerId="ADAL" clId="{A3D8830D-20D5-4765-9700-9B913AE664EE}" dt="2022-10-04T19:55:40.765" v="243" actId="14100"/>
        <pc:sldMkLst>
          <pc:docMk/>
          <pc:sldMk cId="3778081767" sldId="2949"/>
        </pc:sldMkLst>
        <pc:picChg chg="mod">
          <ac:chgData name="Lucas Jellema" userId="7e183fbb-84e0-44b3-9b03-0792bc8d162b" providerId="ADAL" clId="{A3D8830D-20D5-4765-9700-9B913AE664EE}" dt="2022-10-04T19:50:51.018" v="218" actId="14100"/>
          <ac:picMkLst>
            <pc:docMk/>
            <pc:sldMk cId="3778081767" sldId="2949"/>
            <ac:picMk id="6" creationId="{A1903B09-E60E-A67B-CE68-71D8729F3315}"/>
          </ac:picMkLst>
        </pc:picChg>
        <pc:picChg chg="add mod">
          <ac:chgData name="Lucas Jellema" userId="7e183fbb-84e0-44b3-9b03-0792bc8d162b" providerId="ADAL" clId="{A3D8830D-20D5-4765-9700-9B913AE664EE}" dt="2022-10-04T19:55:40.765" v="243" actId="14100"/>
          <ac:picMkLst>
            <pc:docMk/>
            <pc:sldMk cId="3778081767" sldId="2949"/>
            <ac:picMk id="8" creationId="{E7B7E1F7-B150-1113-27FA-EB4BF15E7EC1}"/>
          </ac:picMkLst>
        </pc:picChg>
      </pc:sldChg>
      <pc:sldChg chg="delSp mod delAnim">
        <pc:chgData name="Lucas Jellema" userId="7e183fbb-84e0-44b3-9b03-0792bc8d162b" providerId="ADAL" clId="{A3D8830D-20D5-4765-9700-9B913AE664EE}" dt="2022-10-04T19:43:02.658" v="199" actId="478"/>
        <pc:sldMkLst>
          <pc:docMk/>
          <pc:sldMk cId="3211361948" sldId="2983"/>
        </pc:sldMkLst>
        <pc:spChg chg="del">
          <ac:chgData name="Lucas Jellema" userId="7e183fbb-84e0-44b3-9b03-0792bc8d162b" providerId="ADAL" clId="{A3D8830D-20D5-4765-9700-9B913AE664EE}" dt="2022-10-04T19:42:59.732" v="198" actId="478"/>
          <ac:spMkLst>
            <pc:docMk/>
            <pc:sldMk cId="3211361948" sldId="2983"/>
            <ac:spMk id="56" creationId="{A9B3AEBC-684C-46D9-97CE-F32F68269891}"/>
          </ac:spMkLst>
        </pc:spChg>
        <pc:spChg chg="del">
          <ac:chgData name="Lucas Jellema" userId="7e183fbb-84e0-44b3-9b03-0792bc8d162b" providerId="ADAL" clId="{A3D8830D-20D5-4765-9700-9B913AE664EE}" dt="2022-10-04T19:43:02.658" v="199" actId="478"/>
          <ac:spMkLst>
            <pc:docMk/>
            <pc:sldMk cId="3211361948" sldId="2983"/>
            <ac:spMk id="57" creationId="{3FBE6CDE-E1F5-4CEF-82C4-65EFEA414F03}"/>
          </ac:spMkLst>
        </pc:spChg>
        <pc:spChg chg="del">
          <ac:chgData name="Lucas Jellema" userId="7e183fbb-84e0-44b3-9b03-0792bc8d162b" providerId="ADAL" clId="{A3D8830D-20D5-4765-9700-9B913AE664EE}" dt="2022-10-04T19:42:55.961" v="197" actId="478"/>
          <ac:spMkLst>
            <pc:docMk/>
            <pc:sldMk cId="3211361948" sldId="2983"/>
            <ac:spMk id="58" creationId="{1A72A0BE-C9DB-4DCB-B836-89105D3DE403}"/>
          </ac:spMkLst>
        </pc:spChg>
        <pc:spChg chg="del">
          <ac:chgData name="Lucas Jellema" userId="7e183fbb-84e0-44b3-9b03-0792bc8d162b" providerId="ADAL" clId="{A3D8830D-20D5-4765-9700-9B913AE664EE}" dt="2022-10-04T19:42:55.961" v="197" actId="478"/>
          <ac:spMkLst>
            <pc:docMk/>
            <pc:sldMk cId="3211361948" sldId="2983"/>
            <ac:spMk id="59" creationId="{A7AD2799-0EE6-401B-899E-602831C8C56A}"/>
          </ac:spMkLst>
        </pc:spChg>
        <pc:spChg chg="del">
          <ac:chgData name="Lucas Jellema" userId="7e183fbb-84e0-44b3-9b03-0792bc8d162b" providerId="ADAL" clId="{A3D8830D-20D5-4765-9700-9B913AE664EE}" dt="2022-10-04T19:42:55.961" v="197" actId="478"/>
          <ac:spMkLst>
            <pc:docMk/>
            <pc:sldMk cId="3211361948" sldId="2983"/>
            <ac:spMk id="60" creationId="{56E92C8F-6541-4E87-A139-1BF62F63485A}"/>
          </ac:spMkLst>
        </pc:spChg>
        <pc:spChg chg="del">
          <ac:chgData name="Lucas Jellema" userId="7e183fbb-84e0-44b3-9b03-0792bc8d162b" providerId="ADAL" clId="{A3D8830D-20D5-4765-9700-9B913AE664EE}" dt="2022-10-04T19:42:59.732" v="198" actId="478"/>
          <ac:spMkLst>
            <pc:docMk/>
            <pc:sldMk cId="3211361948" sldId="2983"/>
            <ac:spMk id="61" creationId="{C5E97720-A0A4-4921-A02A-F62769E1201E}"/>
          </ac:spMkLst>
        </pc:spChg>
      </pc:sldChg>
      <pc:sldChg chg="delSp mod delAnim">
        <pc:chgData name="Lucas Jellema" userId="7e183fbb-84e0-44b3-9b03-0792bc8d162b" providerId="ADAL" clId="{A3D8830D-20D5-4765-9700-9B913AE664EE}" dt="2022-10-06T19:09:24.686" v="245" actId="478"/>
        <pc:sldMkLst>
          <pc:docMk/>
          <pc:sldMk cId="222136917" sldId="2984"/>
        </pc:sldMkLst>
        <pc:spChg chg="del">
          <ac:chgData name="Lucas Jellema" userId="7e183fbb-84e0-44b3-9b03-0792bc8d162b" providerId="ADAL" clId="{A3D8830D-20D5-4765-9700-9B913AE664EE}" dt="2022-10-06T19:09:18.796" v="244" actId="478"/>
          <ac:spMkLst>
            <pc:docMk/>
            <pc:sldMk cId="222136917" sldId="2984"/>
            <ac:spMk id="56" creationId="{B1AF5646-119B-4EED-9142-BADC5EC71525}"/>
          </ac:spMkLst>
        </pc:spChg>
        <pc:spChg chg="del">
          <ac:chgData name="Lucas Jellema" userId="7e183fbb-84e0-44b3-9b03-0792bc8d162b" providerId="ADAL" clId="{A3D8830D-20D5-4765-9700-9B913AE664EE}" dt="2022-10-06T19:09:24.686" v="245" actId="478"/>
          <ac:spMkLst>
            <pc:docMk/>
            <pc:sldMk cId="222136917" sldId="2984"/>
            <ac:spMk id="57" creationId="{52DE13EF-EB75-4E09-A977-2DEECDFEAE6F}"/>
          </ac:spMkLst>
        </pc:spChg>
      </pc:sldChg>
      <pc:sldChg chg="delSp mod delAnim">
        <pc:chgData name="Lucas Jellema" userId="7e183fbb-84e0-44b3-9b03-0792bc8d162b" providerId="ADAL" clId="{A3D8830D-20D5-4765-9700-9B913AE664EE}" dt="2022-10-04T19:43:44.747" v="201" actId="478"/>
        <pc:sldMkLst>
          <pc:docMk/>
          <pc:sldMk cId="657726915" sldId="2985"/>
        </pc:sldMkLst>
        <pc:spChg chg="del">
          <ac:chgData name="Lucas Jellema" userId="7e183fbb-84e0-44b3-9b03-0792bc8d162b" providerId="ADAL" clId="{A3D8830D-20D5-4765-9700-9B913AE664EE}" dt="2022-10-04T19:43:44.747" v="201" actId="478"/>
          <ac:spMkLst>
            <pc:docMk/>
            <pc:sldMk cId="657726915" sldId="2985"/>
            <ac:spMk id="56" creationId="{142EEAE4-7BE8-4E39-A6D8-3882A8649DCC}"/>
          </ac:spMkLst>
        </pc:spChg>
        <pc:spChg chg="del">
          <ac:chgData name="Lucas Jellema" userId="7e183fbb-84e0-44b3-9b03-0792bc8d162b" providerId="ADAL" clId="{A3D8830D-20D5-4765-9700-9B913AE664EE}" dt="2022-10-04T19:43:44.747" v="201" actId="478"/>
          <ac:spMkLst>
            <pc:docMk/>
            <pc:sldMk cId="657726915" sldId="2985"/>
            <ac:spMk id="57" creationId="{2DD75438-BE24-4118-BBDD-70E434347A19}"/>
          </ac:spMkLst>
        </pc:spChg>
        <pc:spChg chg="del">
          <ac:chgData name="Lucas Jellema" userId="7e183fbb-84e0-44b3-9b03-0792bc8d162b" providerId="ADAL" clId="{A3D8830D-20D5-4765-9700-9B913AE664EE}" dt="2022-10-04T19:43:39.621" v="200" actId="478"/>
          <ac:spMkLst>
            <pc:docMk/>
            <pc:sldMk cId="657726915" sldId="2985"/>
            <ac:spMk id="58" creationId="{C8C877E7-81BC-4964-A68B-249439DC9879}"/>
          </ac:spMkLst>
        </pc:spChg>
        <pc:spChg chg="del">
          <ac:chgData name="Lucas Jellema" userId="7e183fbb-84e0-44b3-9b03-0792bc8d162b" providerId="ADAL" clId="{A3D8830D-20D5-4765-9700-9B913AE664EE}" dt="2022-10-04T19:43:39.621" v="200" actId="478"/>
          <ac:spMkLst>
            <pc:docMk/>
            <pc:sldMk cId="657726915" sldId="2985"/>
            <ac:spMk id="59" creationId="{5F7FB64A-D088-4999-9612-27669995818E}"/>
          </ac:spMkLst>
        </pc:spChg>
        <pc:spChg chg="del">
          <ac:chgData name="Lucas Jellema" userId="7e183fbb-84e0-44b3-9b03-0792bc8d162b" providerId="ADAL" clId="{A3D8830D-20D5-4765-9700-9B913AE664EE}" dt="2022-10-04T19:43:44.747" v="201" actId="478"/>
          <ac:spMkLst>
            <pc:docMk/>
            <pc:sldMk cId="657726915" sldId="2985"/>
            <ac:spMk id="60" creationId="{CB83BE0A-A660-4919-AB13-127D4D3DD8F8}"/>
          </ac:spMkLst>
        </pc:spChg>
        <pc:spChg chg="del">
          <ac:chgData name="Lucas Jellema" userId="7e183fbb-84e0-44b3-9b03-0792bc8d162b" providerId="ADAL" clId="{A3D8830D-20D5-4765-9700-9B913AE664EE}" dt="2022-10-04T19:43:44.747" v="201" actId="478"/>
          <ac:spMkLst>
            <pc:docMk/>
            <pc:sldMk cId="657726915" sldId="2985"/>
            <ac:spMk id="61" creationId="{29C82F39-777C-4F6B-BE09-3AE9BB1B8A09}"/>
          </ac:spMkLst>
        </pc:spChg>
        <pc:spChg chg="del">
          <ac:chgData name="Lucas Jellema" userId="7e183fbb-84e0-44b3-9b03-0792bc8d162b" providerId="ADAL" clId="{A3D8830D-20D5-4765-9700-9B913AE664EE}" dt="2022-10-04T19:43:39.621" v="200" actId="478"/>
          <ac:spMkLst>
            <pc:docMk/>
            <pc:sldMk cId="657726915" sldId="2985"/>
            <ac:spMk id="62" creationId="{19612D90-FE84-4DDC-BF6A-CDEE5BF4EEB4}"/>
          </ac:spMkLst>
        </pc:spChg>
        <pc:spChg chg="del">
          <ac:chgData name="Lucas Jellema" userId="7e183fbb-84e0-44b3-9b03-0792bc8d162b" providerId="ADAL" clId="{A3D8830D-20D5-4765-9700-9B913AE664EE}" dt="2022-10-04T19:43:39.621" v="200" actId="478"/>
          <ac:spMkLst>
            <pc:docMk/>
            <pc:sldMk cId="657726915" sldId="2985"/>
            <ac:spMk id="63" creationId="{34F0918C-488E-4699-9D72-0468BF777274}"/>
          </ac:spMkLst>
        </pc:spChg>
      </pc:sldChg>
      <pc:sldChg chg="delSp modSp mod delAnim">
        <pc:chgData name="Lucas Jellema" userId="7e183fbb-84e0-44b3-9b03-0792bc8d162b" providerId="ADAL" clId="{A3D8830D-20D5-4765-9700-9B913AE664EE}" dt="2022-10-06T19:09:58" v="247" actId="478"/>
        <pc:sldMkLst>
          <pc:docMk/>
          <pc:sldMk cId="2063516744" sldId="2989"/>
        </pc:sldMkLst>
        <pc:spChg chg="del">
          <ac:chgData name="Lucas Jellema" userId="7e183fbb-84e0-44b3-9b03-0792bc8d162b" providerId="ADAL" clId="{A3D8830D-20D5-4765-9700-9B913AE664EE}" dt="2022-10-06T19:09:58" v="247" actId="478"/>
          <ac:spMkLst>
            <pc:docMk/>
            <pc:sldMk cId="2063516744" sldId="2989"/>
            <ac:spMk id="57" creationId="{5BF7E57D-91C2-40F5-945F-2580C377C5A1}"/>
          </ac:spMkLst>
        </pc:spChg>
        <pc:spChg chg="del">
          <ac:chgData name="Lucas Jellema" userId="7e183fbb-84e0-44b3-9b03-0792bc8d162b" providerId="ADAL" clId="{A3D8830D-20D5-4765-9700-9B913AE664EE}" dt="2022-10-06T19:09:58" v="247" actId="478"/>
          <ac:spMkLst>
            <pc:docMk/>
            <pc:sldMk cId="2063516744" sldId="2989"/>
            <ac:spMk id="58" creationId="{9FB69F26-B7E7-4848-8B05-20F827A6A057}"/>
          </ac:spMkLst>
        </pc:spChg>
        <pc:spChg chg="del">
          <ac:chgData name="Lucas Jellema" userId="7e183fbb-84e0-44b3-9b03-0792bc8d162b" providerId="ADAL" clId="{A3D8830D-20D5-4765-9700-9B913AE664EE}" dt="2022-10-06T19:09:48.621" v="246" actId="478"/>
          <ac:spMkLst>
            <pc:docMk/>
            <pc:sldMk cId="2063516744" sldId="2989"/>
            <ac:spMk id="59" creationId="{7AEEC8A4-45DE-4FC7-A8E4-31E03A49A92E}"/>
          </ac:spMkLst>
        </pc:spChg>
        <pc:spChg chg="del mod">
          <ac:chgData name="Lucas Jellema" userId="7e183fbb-84e0-44b3-9b03-0792bc8d162b" providerId="ADAL" clId="{A3D8830D-20D5-4765-9700-9B913AE664EE}" dt="2022-10-06T19:09:48.621" v="246" actId="478"/>
          <ac:spMkLst>
            <pc:docMk/>
            <pc:sldMk cId="2063516744" sldId="2989"/>
            <ac:spMk id="60" creationId="{7DA7CC10-467F-479C-9165-CC34D1FD9DB9}"/>
          </ac:spMkLst>
        </pc:spChg>
      </pc:sldChg>
      <pc:sldChg chg="modSp mod">
        <pc:chgData name="Lucas Jellema" userId="7e183fbb-84e0-44b3-9b03-0792bc8d162b" providerId="ADAL" clId="{A3D8830D-20D5-4765-9700-9B913AE664EE}" dt="2022-10-06T19:10:47.033" v="270" actId="14100"/>
        <pc:sldMkLst>
          <pc:docMk/>
          <pc:sldMk cId="1240474618" sldId="2991"/>
        </pc:sldMkLst>
        <pc:spChg chg="mod">
          <ac:chgData name="Lucas Jellema" userId="7e183fbb-84e0-44b3-9b03-0792bc8d162b" providerId="ADAL" clId="{A3D8830D-20D5-4765-9700-9B913AE664EE}" dt="2022-10-06T19:10:39.088" v="269" actId="14100"/>
          <ac:spMkLst>
            <pc:docMk/>
            <pc:sldMk cId="1240474618" sldId="2991"/>
            <ac:spMk id="5" creationId="{31646C5C-FAEE-44A4-8333-3F0B40058E8C}"/>
          </ac:spMkLst>
        </pc:spChg>
        <pc:cxnChg chg="mod">
          <ac:chgData name="Lucas Jellema" userId="7e183fbb-84e0-44b3-9b03-0792bc8d162b" providerId="ADAL" clId="{A3D8830D-20D5-4765-9700-9B913AE664EE}" dt="2022-10-06T19:10:39.088" v="269" actId="14100"/>
          <ac:cxnSpMkLst>
            <pc:docMk/>
            <pc:sldMk cId="1240474618" sldId="2991"/>
            <ac:cxnSpMk id="25" creationId="{246E5E5A-3757-4481-9A46-973A06F07BC4}"/>
          </ac:cxnSpMkLst>
        </pc:cxnChg>
        <pc:cxnChg chg="mod">
          <ac:chgData name="Lucas Jellema" userId="7e183fbb-84e0-44b3-9b03-0792bc8d162b" providerId="ADAL" clId="{A3D8830D-20D5-4765-9700-9B913AE664EE}" dt="2022-10-06T19:10:47.033" v="270" actId="14100"/>
          <ac:cxnSpMkLst>
            <pc:docMk/>
            <pc:sldMk cId="1240474618" sldId="2991"/>
            <ac:cxnSpMk id="39" creationId="{884234E4-5C1D-451A-A55D-7A0D64D70A4D}"/>
          </ac:cxnSpMkLst>
        </pc:cxnChg>
      </pc:sldChg>
      <pc:sldChg chg="delSp modSp modAnim">
        <pc:chgData name="Lucas Jellema" userId="7e183fbb-84e0-44b3-9b03-0792bc8d162b" providerId="ADAL" clId="{A3D8830D-20D5-4765-9700-9B913AE664EE}" dt="2022-10-04T18:53:30.345" v="159" actId="20577"/>
        <pc:sldMkLst>
          <pc:docMk/>
          <pc:sldMk cId="684921890" sldId="2076137743"/>
        </pc:sldMkLst>
        <pc:spChg chg="mod">
          <ac:chgData name="Lucas Jellema" userId="7e183fbb-84e0-44b3-9b03-0792bc8d162b" providerId="ADAL" clId="{A3D8830D-20D5-4765-9700-9B913AE664EE}" dt="2022-10-04T18:52:40.749" v="48" actId="6549"/>
          <ac:spMkLst>
            <pc:docMk/>
            <pc:sldMk cId="684921890" sldId="2076137743"/>
            <ac:spMk id="31" creationId="{FA566D03-DA66-47C8-85AF-7869A2DE90DD}"/>
          </ac:spMkLst>
        </pc:spChg>
        <pc:spChg chg="mod">
          <ac:chgData name="Lucas Jellema" userId="7e183fbb-84e0-44b3-9b03-0792bc8d162b" providerId="ADAL" clId="{A3D8830D-20D5-4765-9700-9B913AE664EE}" dt="2022-10-04T18:53:30.345" v="159" actId="20577"/>
          <ac:spMkLst>
            <pc:docMk/>
            <pc:sldMk cId="684921890" sldId="2076137743"/>
            <ac:spMk id="33" creationId="{B7588114-2434-4B47-B32B-5B20CD3FE224}"/>
          </ac:spMkLst>
        </pc:spChg>
        <pc:picChg chg="del">
          <ac:chgData name="Lucas Jellema" userId="7e183fbb-84e0-44b3-9b03-0792bc8d162b" providerId="ADAL" clId="{A3D8830D-20D5-4765-9700-9B913AE664EE}" dt="2022-10-04T18:52:33.258" v="47" actId="478"/>
          <ac:picMkLst>
            <pc:docMk/>
            <pc:sldMk cId="684921890" sldId="2076137743"/>
            <ac:picMk id="19" creationId="{957E3C50-D8CC-DA31-A73E-949339F4863F}"/>
          </ac:picMkLst>
        </pc:picChg>
      </pc:sldChg>
      <pc:sldChg chg="del">
        <pc:chgData name="Lucas Jellema" userId="7e183fbb-84e0-44b3-9b03-0792bc8d162b" providerId="ADAL" clId="{A3D8830D-20D5-4765-9700-9B913AE664EE}" dt="2022-10-04T18:45:20.478" v="33" actId="47"/>
        <pc:sldMkLst>
          <pc:docMk/>
          <pc:sldMk cId="2366621109" sldId="2076137778"/>
        </pc:sldMkLst>
      </pc:sldChg>
      <pc:sldChg chg="addSp modSp mod modAnim">
        <pc:chgData name="Lucas Jellema" userId="7e183fbb-84e0-44b3-9b03-0792bc8d162b" providerId="ADAL" clId="{A3D8830D-20D5-4765-9700-9B913AE664EE}" dt="2022-10-04T18:57:17.790" v="187"/>
        <pc:sldMkLst>
          <pc:docMk/>
          <pc:sldMk cId="3465903497" sldId="2076137786"/>
        </pc:sldMkLst>
        <pc:spChg chg="mod">
          <ac:chgData name="Lucas Jellema" userId="7e183fbb-84e0-44b3-9b03-0792bc8d162b" providerId="ADAL" clId="{A3D8830D-20D5-4765-9700-9B913AE664EE}" dt="2022-10-04T18:55:27.877" v="180" actId="6549"/>
          <ac:spMkLst>
            <pc:docMk/>
            <pc:sldMk cId="3465903497" sldId="2076137786"/>
            <ac:spMk id="2" creationId="{9DBA486D-1D66-236C-D6E0-0F4B51CD72E6}"/>
          </ac:spMkLst>
        </pc:spChg>
        <pc:spChg chg="add mod">
          <ac:chgData name="Lucas Jellema" userId="7e183fbb-84e0-44b3-9b03-0792bc8d162b" providerId="ADAL" clId="{A3D8830D-20D5-4765-9700-9B913AE664EE}" dt="2022-10-04T18:55:44.133" v="181"/>
          <ac:spMkLst>
            <pc:docMk/>
            <pc:sldMk cId="3465903497" sldId="2076137786"/>
            <ac:spMk id="25" creationId="{E37FF57D-A9F1-5922-4216-D3FFF6C5A221}"/>
          </ac:spMkLst>
        </pc:spChg>
      </pc:sldChg>
      <pc:sldChg chg="mod modShow">
        <pc:chgData name="Lucas Jellema" userId="7e183fbb-84e0-44b3-9b03-0792bc8d162b" providerId="ADAL" clId="{A3D8830D-20D5-4765-9700-9B913AE664EE}" dt="2022-10-04T19:33:24.068" v="188" actId="729"/>
        <pc:sldMkLst>
          <pc:docMk/>
          <pc:sldMk cId="4048728241" sldId="2076137790"/>
        </pc:sldMkLst>
      </pc:sldChg>
      <pc:sldChg chg="mod modShow">
        <pc:chgData name="Lucas Jellema" userId="7e183fbb-84e0-44b3-9b03-0792bc8d162b" providerId="ADAL" clId="{A3D8830D-20D5-4765-9700-9B913AE664EE}" dt="2022-10-04T19:33:24.068" v="188" actId="729"/>
        <pc:sldMkLst>
          <pc:docMk/>
          <pc:sldMk cId="110350029" sldId="2076137791"/>
        </pc:sldMkLst>
      </pc:sldChg>
      <pc:sldChg chg="addSp delSp modSp add mod modTransition modAnim">
        <pc:chgData name="Lucas Jellema" userId="7e183fbb-84e0-44b3-9b03-0792bc8d162b" providerId="ADAL" clId="{A3D8830D-20D5-4765-9700-9B913AE664EE}" dt="2022-10-04T19:55:16.086" v="242"/>
        <pc:sldMkLst>
          <pc:docMk/>
          <pc:sldMk cId="446767977" sldId="2076137793"/>
        </pc:sldMkLst>
        <pc:grpChg chg="add mod">
          <ac:chgData name="Lucas Jellema" userId="7e183fbb-84e0-44b3-9b03-0792bc8d162b" providerId="ADAL" clId="{A3D8830D-20D5-4765-9700-9B913AE664EE}" dt="2022-10-04T19:54:07.133" v="227" actId="164"/>
          <ac:grpSpMkLst>
            <pc:docMk/>
            <pc:sldMk cId="446767977" sldId="2076137793"/>
            <ac:grpSpMk id="12" creationId="{8E8D0AF7-37AE-E75D-78EA-BAB779128816}"/>
          </ac:grpSpMkLst>
        </pc:grpChg>
        <pc:picChg chg="mod">
          <ac:chgData name="Lucas Jellema" userId="7e183fbb-84e0-44b3-9b03-0792bc8d162b" providerId="ADAL" clId="{A3D8830D-20D5-4765-9700-9B913AE664EE}" dt="2022-10-04T19:55:09.532" v="241" actId="14100"/>
          <ac:picMkLst>
            <pc:docMk/>
            <pc:sldMk cId="446767977" sldId="2076137793"/>
            <ac:picMk id="6" creationId="{A1903B09-E60E-A67B-CE68-71D8729F3315}"/>
          </ac:picMkLst>
        </pc:picChg>
        <pc:picChg chg="mod">
          <ac:chgData name="Lucas Jellema" userId="7e183fbb-84e0-44b3-9b03-0792bc8d162b" providerId="ADAL" clId="{A3D8830D-20D5-4765-9700-9B913AE664EE}" dt="2022-10-04T19:50:23.534" v="216" actId="14100"/>
          <ac:picMkLst>
            <pc:docMk/>
            <pc:sldMk cId="446767977" sldId="2076137793"/>
            <ac:picMk id="8" creationId="{E7B7E1F7-B150-1113-27FA-EB4BF15E7EC1}"/>
          </ac:picMkLst>
        </pc:picChg>
        <pc:picChg chg="add mod">
          <ac:chgData name="Lucas Jellema" userId="7e183fbb-84e0-44b3-9b03-0792bc8d162b" providerId="ADAL" clId="{A3D8830D-20D5-4765-9700-9B913AE664EE}" dt="2022-10-04T19:54:07.133" v="227" actId="164"/>
          <ac:picMkLst>
            <pc:docMk/>
            <pc:sldMk cId="446767977" sldId="2076137793"/>
            <ac:picMk id="9" creationId="{8E263C78-281F-81A2-5A2F-80B855E08BF5}"/>
          </ac:picMkLst>
        </pc:picChg>
        <pc:picChg chg="del">
          <ac:chgData name="Lucas Jellema" userId="7e183fbb-84e0-44b3-9b03-0792bc8d162b" providerId="ADAL" clId="{A3D8830D-20D5-4765-9700-9B913AE664EE}" dt="2022-10-04T19:50:16.470" v="215" actId="478"/>
          <ac:picMkLst>
            <pc:docMk/>
            <pc:sldMk cId="446767977" sldId="2076137793"/>
            <ac:picMk id="10" creationId="{099662D0-107B-53C5-B3E2-8CFFAD7FF6B7}"/>
          </ac:picMkLst>
        </pc:picChg>
        <pc:picChg chg="mod">
          <ac:chgData name="Lucas Jellema" userId="7e183fbb-84e0-44b3-9b03-0792bc8d162b" providerId="ADAL" clId="{A3D8830D-20D5-4765-9700-9B913AE664EE}" dt="2022-10-04T19:50:13.991" v="214" actId="14100"/>
          <ac:picMkLst>
            <pc:docMk/>
            <pc:sldMk cId="446767977" sldId="2076137793"/>
            <ac:picMk id="15" creationId="{26A084CE-BF20-9FFF-802F-317C710039AF}"/>
          </ac:picMkLst>
        </pc:picChg>
        <pc:picChg chg="add mod">
          <ac:chgData name="Lucas Jellema" userId="7e183fbb-84e0-44b3-9b03-0792bc8d162b" providerId="ADAL" clId="{A3D8830D-20D5-4765-9700-9B913AE664EE}" dt="2022-10-04T19:54:07.133" v="227" actId="164"/>
          <ac:picMkLst>
            <pc:docMk/>
            <pc:sldMk cId="446767977" sldId="2076137793"/>
            <ac:picMk id="1026" creationId="{BC45742F-8B86-DF1C-BF02-DB1A6DE6F7B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Measure</a:t>
          </a:r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FD21DCD7-636B-4E3B-9FC1-2C7FD86B9AF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Communicate</a:t>
          </a:r>
        </a:p>
      </dgm:t>
    </dgm:pt>
    <dgm:pt modelId="{ECD0393E-5E82-4FBC-A097-3B56673C9759}" type="parTrans" cxnId="{63378505-94AD-40BD-8E44-9038A946A5C8}">
      <dgm:prSet/>
      <dgm:spPr/>
      <dgm:t>
        <a:bodyPr/>
        <a:lstStyle/>
        <a:p>
          <a:endParaRPr lang="en-US"/>
        </a:p>
      </dgm:t>
    </dgm:pt>
    <dgm:pt modelId="{14DB62D0-208A-44C1-ACA4-8D20634EDCCE}" type="sibTrans" cxnId="{63378505-94AD-40BD-8E44-9038A946A5C8}">
      <dgm:prSet/>
      <dgm:spPr/>
      <dgm:t>
        <a:bodyPr/>
        <a:lstStyle/>
        <a:p>
          <a:endParaRPr lang="en-US"/>
        </a:p>
      </dgm:t>
    </dgm:pt>
    <dgm:pt modelId="{17BF6353-2FF3-4CC6-BC44-1D8B5F062D66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Receive &amp; Process</a:t>
          </a:r>
        </a:p>
      </dgm:t>
    </dgm:pt>
    <dgm:pt modelId="{A60B5C24-6A52-494C-AD30-857BACE7512D}" type="parTrans" cxnId="{F1DAB252-E28A-4850-8B43-B071E6A8B9A2}">
      <dgm:prSet/>
      <dgm:spPr/>
      <dgm:t>
        <a:bodyPr/>
        <a:lstStyle/>
        <a:p>
          <a:endParaRPr lang="en-US"/>
        </a:p>
      </dgm:t>
    </dgm:pt>
    <dgm:pt modelId="{31866027-A360-41AA-A7CD-489A88F8423F}" type="sibTrans" cxnId="{F1DAB252-E28A-4850-8B43-B071E6A8B9A2}">
      <dgm:prSet/>
      <dgm:spPr/>
      <dgm:t>
        <a:bodyPr/>
        <a:lstStyle/>
        <a:p>
          <a:endParaRPr lang="en-US"/>
        </a:p>
      </dgm:t>
    </dgm:pt>
    <dgm:pt modelId="{F87AD25B-81FC-49B8-936D-48CF916F7C2F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Interpret</a:t>
          </a:r>
        </a:p>
      </dgm:t>
    </dgm:pt>
    <dgm:pt modelId="{ACE2EB83-9ED1-4D2F-9E3D-AD3EEDE8509E}" type="parTrans" cxnId="{723DF987-6EF2-4150-9529-F9E9F93A2580}">
      <dgm:prSet/>
      <dgm:spPr/>
      <dgm:t>
        <a:bodyPr/>
        <a:lstStyle/>
        <a:p>
          <a:endParaRPr lang="en-US"/>
        </a:p>
      </dgm:t>
    </dgm:pt>
    <dgm:pt modelId="{52208BE1-5205-4DD5-BE9C-EB79981EC3D4}" type="sibTrans" cxnId="{723DF987-6EF2-4150-9529-F9E9F93A2580}">
      <dgm:prSet/>
      <dgm:spPr/>
      <dgm:t>
        <a:bodyPr/>
        <a:lstStyle/>
        <a:p>
          <a:endParaRPr lang="en-US"/>
        </a:p>
      </dgm:t>
    </dgm:pt>
    <dgm:pt modelId="{C65A6B03-1D49-4068-9AC6-860EE295CD22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Report &amp; Act</a:t>
          </a:r>
        </a:p>
      </dgm:t>
    </dgm:pt>
    <dgm:pt modelId="{44AF2FF3-0DE3-45C9-9685-4AE4470BBFE9}" type="parTrans" cxnId="{F5BA587F-28C6-4A1A-81E3-E14E6F135042}">
      <dgm:prSet/>
      <dgm:spPr/>
      <dgm:t>
        <a:bodyPr/>
        <a:lstStyle/>
        <a:p>
          <a:endParaRPr lang="en-US"/>
        </a:p>
      </dgm:t>
    </dgm:pt>
    <dgm:pt modelId="{A64C031B-11D3-461E-8E14-A187976C17D5}" type="sibTrans" cxnId="{F5BA587F-28C6-4A1A-81E3-E14E6F135042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33390D9C-5013-4830-A440-81CD2FBE0D16}" type="pres">
      <dgm:prSet presAssocID="{FD21DCD7-636B-4E3B-9FC1-2C7FD86B9AF6}" presName="node" presStyleLbl="node1" presStyleIdx="1" presStyleCnt="5">
        <dgm:presLayoutVars>
          <dgm:bulletEnabled val="1"/>
        </dgm:presLayoutVars>
      </dgm:prSet>
      <dgm:spPr/>
    </dgm:pt>
    <dgm:pt modelId="{28E8D38B-5D00-4568-AC5D-3C5280B70408}" type="pres">
      <dgm:prSet presAssocID="{14DB62D0-208A-44C1-ACA4-8D20634EDCCE}" presName="sibTrans" presStyleLbl="sibTrans2D1" presStyleIdx="1" presStyleCnt="4"/>
      <dgm:spPr/>
    </dgm:pt>
    <dgm:pt modelId="{F721047C-4BC0-45D1-9F69-4AD0E619033A}" type="pres">
      <dgm:prSet presAssocID="{14DB62D0-208A-44C1-ACA4-8D20634EDCCE}" presName="connectorText" presStyleLbl="sibTrans2D1" presStyleIdx="1" presStyleCnt="4"/>
      <dgm:spPr/>
    </dgm:pt>
    <dgm:pt modelId="{5F0AF515-7BD4-418D-A162-7E996B0CE189}" type="pres">
      <dgm:prSet presAssocID="{17BF6353-2FF3-4CC6-BC44-1D8B5F062D66}" presName="node" presStyleLbl="node1" presStyleIdx="2" presStyleCnt="5">
        <dgm:presLayoutVars>
          <dgm:bulletEnabled val="1"/>
        </dgm:presLayoutVars>
      </dgm:prSet>
      <dgm:spPr/>
    </dgm:pt>
    <dgm:pt modelId="{DD4FC13D-8B12-4C37-9EE8-5F7E60B6EDDD}" type="pres">
      <dgm:prSet presAssocID="{31866027-A360-41AA-A7CD-489A88F8423F}" presName="sibTrans" presStyleLbl="sibTrans2D1" presStyleIdx="2" presStyleCnt="4"/>
      <dgm:spPr/>
    </dgm:pt>
    <dgm:pt modelId="{072F6D27-4856-4A25-8229-4717CEE3BA22}" type="pres">
      <dgm:prSet presAssocID="{31866027-A360-41AA-A7CD-489A88F8423F}" presName="connectorText" presStyleLbl="sibTrans2D1" presStyleIdx="2" presStyleCnt="4"/>
      <dgm:spPr/>
    </dgm:pt>
    <dgm:pt modelId="{AB297AB5-D051-44A0-A7CC-E246A97606F0}" type="pres">
      <dgm:prSet presAssocID="{F87AD25B-81FC-49B8-936D-48CF916F7C2F}" presName="node" presStyleLbl="node1" presStyleIdx="3" presStyleCnt="5">
        <dgm:presLayoutVars>
          <dgm:bulletEnabled val="1"/>
        </dgm:presLayoutVars>
      </dgm:prSet>
      <dgm:spPr/>
    </dgm:pt>
    <dgm:pt modelId="{AC65F825-D7D9-4867-9F53-2CD3641F073D}" type="pres">
      <dgm:prSet presAssocID="{52208BE1-5205-4DD5-BE9C-EB79981EC3D4}" presName="sibTrans" presStyleLbl="sibTrans2D1" presStyleIdx="3" presStyleCnt="4"/>
      <dgm:spPr/>
    </dgm:pt>
    <dgm:pt modelId="{049D41A5-6817-40E2-9CFF-24D0B2F95FFB}" type="pres">
      <dgm:prSet presAssocID="{52208BE1-5205-4DD5-BE9C-EB79981EC3D4}" presName="connectorText" presStyleLbl="sibTrans2D1" presStyleIdx="3" presStyleCnt="4"/>
      <dgm:spPr/>
    </dgm:pt>
    <dgm:pt modelId="{CC0F6DD6-5838-42DC-99ED-0AF877745F2D}" type="pres">
      <dgm:prSet presAssocID="{C65A6B03-1D49-4068-9AC6-860EE295CD22}" presName="node" presStyleLbl="node1" presStyleIdx="4" presStyleCnt="5">
        <dgm:presLayoutVars>
          <dgm:bulletEnabled val="1"/>
        </dgm:presLayoutVars>
      </dgm:prSet>
      <dgm:spPr/>
    </dgm:pt>
  </dgm:ptLst>
  <dgm:cxnLst>
    <dgm:cxn modelId="{63378505-94AD-40BD-8E44-9038A946A5C8}" srcId="{681DF2E4-2C12-4389-BDF6-B50593BE4B3B}" destId="{FD21DCD7-636B-4E3B-9FC1-2C7FD86B9AF6}" srcOrd="1" destOrd="0" parTransId="{ECD0393E-5E82-4FBC-A097-3B56673C9759}" sibTransId="{14DB62D0-208A-44C1-ACA4-8D20634EDCCE}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7BD68268-AF19-4E00-9FD3-317083B1BD37}" type="presOf" srcId="{14DB62D0-208A-44C1-ACA4-8D20634EDCCE}" destId="{F721047C-4BC0-45D1-9F69-4AD0E619033A}" srcOrd="1" destOrd="0" presId="urn:microsoft.com/office/officeart/2005/8/layout/process1"/>
    <dgm:cxn modelId="{F1DAB252-E28A-4850-8B43-B071E6A8B9A2}" srcId="{681DF2E4-2C12-4389-BDF6-B50593BE4B3B}" destId="{17BF6353-2FF3-4CC6-BC44-1D8B5F062D66}" srcOrd="2" destOrd="0" parTransId="{A60B5C24-6A52-494C-AD30-857BACE7512D}" sibTransId="{31866027-A360-41AA-A7CD-489A88F8423F}"/>
    <dgm:cxn modelId="{F5BA587F-28C6-4A1A-81E3-E14E6F135042}" srcId="{681DF2E4-2C12-4389-BDF6-B50593BE4B3B}" destId="{C65A6B03-1D49-4068-9AC6-860EE295CD22}" srcOrd="4" destOrd="0" parTransId="{44AF2FF3-0DE3-45C9-9685-4AE4470BBFE9}" sibTransId="{A64C031B-11D3-461E-8E14-A187976C17D5}"/>
    <dgm:cxn modelId="{723DF987-6EF2-4150-9529-F9E9F93A2580}" srcId="{681DF2E4-2C12-4389-BDF6-B50593BE4B3B}" destId="{F87AD25B-81FC-49B8-936D-48CF916F7C2F}" srcOrd="3" destOrd="0" parTransId="{ACE2EB83-9ED1-4D2F-9E3D-AD3EEDE8509E}" sibTransId="{52208BE1-5205-4DD5-BE9C-EB79981EC3D4}"/>
    <dgm:cxn modelId="{9F7B9F8D-E065-48F4-8355-0B5466EA3195}" type="presOf" srcId="{31866027-A360-41AA-A7CD-489A88F8423F}" destId="{072F6D27-4856-4A25-8229-4717CEE3BA22}" srcOrd="1" destOrd="0" presId="urn:microsoft.com/office/officeart/2005/8/layout/process1"/>
    <dgm:cxn modelId="{34E6B793-3A9B-4F26-8C7B-FC345CC43C68}" type="presOf" srcId="{31866027-A360-41AA-A7CD-489A88F8423F}" destId="{DD4FC13D-8B12-4C37-9EE8-5F7E60B6EDDD}" srcOrd="0" destOrd="0" presId="urn:microsoft.com/office/officeart/2005/8/layout/process1"/>
    <dgm:cxn modelId="{5FA0119B-3463-4B2C-8894-1B78850F01D0}" type="presOf" srcId="{F87AD25B-81FC-49B8-936D-48CF916F7C2F}" destId="{AB297AB5-D051-44A0-A7CC-E246A97606F0}" srcOrd="0" destOrd="0" presId="urn:microsoft.com/office/officeart/2005/8/layout/process1"/>
    <dgm:cxn modelId="{491D239B-C2CF-4EF0-A3B0-48F4C37B5419}" type="presOf" srcId="{17BF6353-2FF3-4CC6-BC44-1D8B5F062D66}" destId="{5F0AF515-7BD4-418D-A162-7E996B0CE189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424A7-B18E-474B-9A2C-C79A22653E91}" type="presOf" srcId="{C65A6B03-1D49-4068-9AC6-860EE295CD22}" destId="{CC0F6DD6-5838-42DC-99ED-0AF877745F2D}" srcOrd="0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0BCDC1C3-4EFD-4CC3-8760-6B00B6F2DD3A}" type="presOf" srcId="{52208BE1-5205-4DD5-BE9C-EB79981EC3D4}" destId="{AC65F825-D7D9-4867-9F53-2CD3641F073D}" srcOrd="0" destOrd="0" presId="urn:microsoft.com/office/officeart/2005/8/layout/process1"/>
    <dgm:cxn modelId="{8821EDC6-C3E3-4671-B13D-3818D0E93F18}" type="presOf" srcId="{FD21DCD7-636B-4E3B-9FC1-2C7FD86B9AF6}" destId="{33390D9C-5013-4830-A440-81CD2FBE0D16}" srcOrd="0" destOrd="0" presId="urn:microsoft.com/office/officeart/2005/8/layout/process1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2ABA1CE6-98C1-4CBD-9935-FA1B5CCD9849}" type="presOf" srcId="{52208BE1-5205-4DD5-BE9C-EB79981EC3D4}" destId="{049D41A5-6817-40E2-9CFF-24D0B2F95FFB}" srcOrd="1" destOrd="0" presId="urn:microsoft.com/office/officeart/2005/8/layout/process1"/>
    <dgm:cxn modelId="{FEF738F8-0960-4D97-B80A-7089E66F921D}" type="presOf" srcId="{14DB62D0-208A-44C1-ACA4-8D20634EDCCE}" destId="{28E8D38B-5D00-4568-AC5D-3C5280B70408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4E36EABC-EC0C-4B46-8D54-17D4A4A2CC7A}" type="presParOf" srcId="{EBC86C23-30C2-4304-B363-CA5D9EE04693}" destId="{33390D9C-5013-4830-A440-81CD2FBE0D16}" srcOrd="2" destOrd="0" presId="urn:microsoft.com/office/officeart/2005/8/layout/process1"/>
    <dgm:cxn modelId="{DD875C78-E502-48A3-A6E1-5ECD94F635E3}" type="presParOf" srcId="{EBC86C23-30C2-4304-B363-CA5D9EE04693}" destId="{28E8D38B-5D00-4568-AC5D-3C5280B70408}" srcOrd="3" destOrd="0" presId="urn:microsoft.com/office/officeart/2005/8/layout/process1"/>
    <dgm:cxn modelId="{3578860E-858E-4C3C-9042-91B0FFDE70DE}" type="presParOf" srcId="{28E8D38B-5D00-4568-AC5D-3C5280B70408}" destId="{F721047C-4BC0-45D1-9F69-4AD0E619033A}" srcOrd="0" destOrd="0" presId="urn:microsoft.com/office/officeart/2005/8/layout/process1"/>
    <dgm:cxn modelId="{57747E06-5A42-4B89-8BB5-B05C1EAEB49D}" type="presParOf" srcId="{EBC86C23-30C2-4304-B363-CA5D9EE04693}" destId="{5F0AF515-7BD4-418D-A162-7E996B0CE189}" srcOrd="4" destOrd="0" presId="urn:microsoft.com/office/officeart/2005/8/layout/process1"/>
    <dgm:cxn modelId="{51205157-AC5D-4605-919C-87F2586FEA59}" type="presParOf" srcId="{EBC86C23-30C2-4304-B363-CA5D9EE04693}" destId="{DD4FC13D-8B12-4C37-9EE8-5F7E60B6EDDD}" srcOrd="5" destOrd="0" presId="urn:microsoft.com/office/officeart/2005/8/layout/process1"/>
    <dgm:cxn modelId="{D44B75E5-EC65-4936-ABF4-868AFE7A263D}" type="presParOf" srcId="{DD4FC13D-8B12-4C37-9EE8-5F7E60B6EDDD}" destId="{072F6D27-4856-4A25-8229-4717CEE3BA22}" srcOrd="0" destOrd="0" presId="urn:microsoft.com/office/officeart/2005/8/layout/process1"/>
    <dgm:cxn modelId="{862D9CED-0E9D-463A-A87B-257D19BD5394}" type="presParOf" srcId="{EBC86C23-30C2-4304-B363-CA5D9EE04693}" destId="{AB297AB5-D051-44A0-A7CC-E246A97606F0}" srcOrd="6" destOrd="0" presId="urn:microsoft.com/office/officeart/2005/8/layout/process1"/>
    <dgm:cxn modelId="{C9ACE31E-24A0-442A-A92E-D33456833CC1}" type="presParOf" srcId="{EBC86C23-30C2-4304-B363-CA5D9EE04693}" destId="{AC65F825-D7D9-4867-9F53-2CD3641F073D}" srcOrd="7" destOrd="0" presId="urn:microsoft.com/office/officeart/2005/8/layout/process1"/>
    <dgm:cxn modelId="{C949C702-460E-4F24-AE4A-29BCEFEC195C}" type="presParOf" srcId="{AC65F825-D7D9-4867-9F53-2CD3641F073D}" destId="{049D41A5-6817-40E2-9CFF-24D0B2F95FFB}" srcOrd="0" destOrd="0" presId="urn:microsoft.com/office/officeart/2005/8/layout/process1"/>
    <dgm:cxn modelId="{54C2DE06-0388-4CFC-A9DB-38293F048175}" type="presParOf" srcId="{EBC86C23-30C2-4304-B363-CA5D9EE04693}" destId="{CC0F6DD6-5838-42DC-99ED-0AF877745F2D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DC67AD-B3B8-4F5F-9B2C-10D12C3F9C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6D41A-4A44-4F81-BA8E-2C54023332E7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device management</a:t>
          </a:r>
        </a:p>
      </dgm:t>
    </dgm:pt>
    <dgm:pt modelId="{723419A4-48EF-46D3-AA60-8F47500FA3FA}" type="parTrans" cxnId="{F8762D38-416D-40D0-ADE9-AE678DEB0E60}">
      <dgm:prSet/>
      <dgm:spPr/>
      <dgm:t>
        <a:bodyPr/>
        <a:lstStyle/>
        <a:p>
          <a:endParaRPr lang="en-US"/>
        </a:p>
      </dgm:t>
    </dgm:pt>
    <dgm:pt modelId="{59816AEE-37B1-4B8F-846A-9F37B39D5083}" type="sibTrans" cxnId="{F8762D38-416D-40D0-ADE9-AE678DEB0E60}">
      <dgm:prSet/>
      <dgm:spPr/>
      <dgm:t>
        <a:bodyPr/>
        <a:lstStyle/>
        <a:p>
          <a:endParaRPr lang="en-US"/>
        </a:p>
      </dgm:t>
    </dgm:pt>
    <dgm:pt modelId="{562299D9-C598-4E91-800D-FB2561DCAF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monitoring</a:t>
          </a:r>
        </a:p>
      </dgm:t>
    </dgm:pt>
    <dgm:pt modelId="{E931B21A-B3C9-4345-8744-82785DC346D9}" type="parTrans" cxnId="{E2A4E78F-D7AB-40BD-895B-80725DF6AD8F}">
      <dgm:prSet/>
      <dgm:spPr/>
      <dgm:t>
        <a:bodyPr/>
        <a:lstStyle/>
        <a:p>
          <a:endParaRPr lang="en-US"/>
        </a:p>
      </dgm:t>
    </dgm:pt>
    <dgm:pt modelId="{CA56674C-4C72-437E-AF1F-13FB9036B7F0}" type="sibTrans" cxnId="{E2A4E78F-D7AB-40BD-895B-80725DF6AD8F}">
      <dgm:prSet/>
      <dgm:spPr/>
      <dgm:t>
        <a:bodyPr/>
        <a:lstStyle/>
        <a:p>
          <a:endParaRPr lang="en-US"/>
        </a:p>
      </dgm:t>
    </dgm:pt>
    <dgm:pt modelId="{1ED286EF-13E0-4B1F-9C4C-30774D57F312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security</a:t>
          </a:r>
        </a:p>
      </dgm:t>
    </dgm:pt>
    <dgm:pt modelId="{F7497C6B-B0BB-4424-8530-76AEF7BCD9C7}" type="parTrans" cxnId="{914B232F-811E-49BD-85E4-DD5ACADDA03A}">
      <dgm:prSet/>
      <dgm:spPr/>
      <dgm:t>
        <a:bodyPr/>
        <a:lstStyle/>
        <a:p>
          <a:endParaRPr lang="en-US"/>
        </a:p>
      </dgm:t>
    </dgm:pt>
    <dgm:pt modelId="{59393015-A8BA-434A-85AC-5AB37E0B4CEF}" type="sibTrans" cxnId="{914B232F-811E-49BD-85E4-DD5ACADDA03A}">
      <dgm:prSet/>
      <dgm:spPr/>
      <dgm:t>
        <a:bodyPr/>
        <a:lstStyle/>
        <a:p>
          <a:endParaRPr lang="en-US"/>
        </a:p>
      </dgm:t>
    </dgm:pt>
    <dgm:pt modelId="{746B7FBC-A753-470F-A94D-4E3EBCE9178E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cost control</a:t>
          </a:r>
        </a:p>
      </dgm:t>
    </dgm:pt>
    <dgm:pt modelId="{427F2BA8-58BE-4059-AF48-FBFAF44DD58B}" type="parTrans" cxnId="{CE6F88B4-6925-4446-8C6C-76A5CDDC90E8}">
      <dgm:prSet/>
      <dgm:spPr/>
      <dgm:t>
        <a:bodyPr/>
        <a:lstStyle/>
        <a:p>
          <a:endParaRPr lang="en-US"/>
        </a:p>
      </dgm:t>
    </dgm:pt>
    <dgm:pt modelId="{CCD72223-2464-445D-A084-A9C1075CF94F}" type="sibTrans" cxnId="{CE6F88B4-6925-4446-8C6C-76A5CDDC90E8}">
      <dgm:prSet/>
      <dgm:spPr/>
      <dgm:t>
        <a:bodyPr/>
        <a:lstStyle/>
        <a:p>
          <a:endParaRPr lang="en-US"/>
        </a:p>
      </dgm:t>
    </dgm:pt>
    <dgm:pt modelId="{F13E6255-D661-4985-8722-35A090EA7FBE}" type="pres">
      <dgm:prSet presAssocID="{DCDC67AD-B3B8-4F5F-9B2C-10D12C3F9C0C}" presName="diagram" presStyleCnt="0">
        <dgm:presLayoutVars>
          <dgm:dir/>
          <dgm:resizeHandles val="exact"/>
        </dgm:presLayoutVars>
      </dgm:prSet>
      <dgm:spPr/>
    </dgm:pt>
    <dgm:pt modelId="{2C2FEAE1-27B1-4461-8DAA-59E232C966AD}" type="pres">
      <dgm:prSet presAssocID="{DE86D41A-4A44-4F81-BA8E-2C54023332E7}" presName="node" presStyleLbl="node1" presStyleIdx="0" presStyleCnt="4" custScaleX="45667" custScaleY="41641" custLinFactNeighborX="-19658" custLinFactNeighborY="463">
        <dgm:presLayoutVars>
          <dgm:bulletEnabled val="1"/>
        </dgm:presLayoutVars>
      </dgm:prSet>
      <dgm:spPr/>
    </dgm:pt>
    <dgm:pt modelId="{E1DDCB6B-9FF0-4185-BA81-AEC873CFA0BE}" type="pres">
      <dgm:prSet presAssocID="{59816AEE-37B1-4B8F-846A-9F37B39D5083}" presName="sibTrans" presStyleCnt="0"/>
      <dgm:spPr/>
    </dgm:pt>
    <dgm:pt modelId="{1D01A403-EDE7-4471-864A-12084F60D6A4}" type="pres">
      <dgm:prSet presAssocID="{562299D9-C598-4E91-800D-FB2561DCAF4D}" presName="node" presStyleLbl="node1" presStyleIdx="1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AEE9D6FD-1CD2-47C5-A216-3EC19959FB87}" type="pres">
      <dgm:prSet presAssocID="{CA56674C-4C72-437E-AF1F-13FB9036B7F0}" presName="sibTrans" presStyleCnt="0"/>
      <dgm:spPr/>
    </dgm:pt>
    <dgm:pt modelId="{046A8048-45DA-4CA6-91B4-EFA343DDF5C0}" type="pres">
      <dgm:prSet presAssocID="{1ED286EF-13E0-4B1F-9C4C-30774D57F312}" presName="node" presStyleLbl="node1" presStyleIdx="2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6348FFE4-5E4A-47D9-86A9-4F4971AD00FE}" type="pres">
      <dgm:prSet presAssocID="{59393015-A8BA-434A-85AC-5AB37E0B4CEF}" presName="sibTrans" presStyleCnt="0"/>
      <dgm:spPr/>
    </dgm:pt>
    <dgm:pt modelId="{E0E9563F-539B-456B-8D88-68F81A698E06}" type="pres">
      <dgm:prSet presAssocID="{746B7FBC-A753-470F-A94D-4E3EBCE9178E}" presName="node" presStyleLbl="node1" presStyleIdx="3" presStyleCnt="4" custScaleX="45667" custScaleY="41641" custLinFactNeighborX="-19658" custLinFactNeighborY="2586">
        <dgm:presLayoutVars>
          <dgm:bulletEnabled val="1"/>
        </dgm:presLayoutVars>
      </dgm:prSet>
      <dgm:spPr/>
    </dgm:pt>
  </dgm:ptLst>
  <dgm:cxnLst>
    <dgm:cxn modelId="{0EFEBD00-E03A-44C3-A689-5DDFDB25A1D6}" type="presOf" srcId="{562299D9-C598-4E91-800D-FB2561DCAF4D}" destId="{1D01A403-EDE7-4471-864A-12084F60D6A4}" srcOrd="0" destOrd="0" presId="urn:microsoft.com/office/officeart/2005/8/layout/default"/>
    <dgm:cxn modelId="{914B232F-811E-49BD-85E4-DD5ACADDA03A}" srcId="{DCDC67AD-B3B8-4F5F-9B2C-10D12C3F9C0C}" destId="{1ED286EF-13E0-4B1F-9C4C-30774D57F312}" srcOrd="2" destOrd="0" parTransId="{F7497C6B-B0BB-4424-8530-76AEF7BCD9C7}" sibTransId="{59393015-A8BA-434A-85AC-5AB37E0B4CEF}"/>
    <dgm:cxn modelId="{F8762D38-416D-40D0-ADE9-AE678DEB0E60}" srcId="{DCDC67AD-B3B8-4F5F-9B2C-10D12C3F9C0C}" destId="{DE86D41A-4A44-4F81-BA8E-2C54023332E7}" srcOrd="0" destOrd="0" parTransId="{723419A4-48EF-46D3-AA60-8F47500FA3FA}" sibTransId="{59816AEE-37B1-4B8F-846A-9F37B39D5083}"/>
    <dgm:cxn modelId="{E2A4E78F-D7AB-40BD-895B-80725DF6AD8F}" srcId="{DCDC67AD-B3B8-4F5F-9B2C-10D12C3F9C0C}" destId="{562299D9-C598-4E91-800D-FB2561DCAF4D}" srcOrd="1" destOrd="0" parTransId="{E931B21A-B3C9-4345-8744-82785DC346D9}" sibTransId="{CA56674C-4C72-437E-AF1F-13FB9036B7F0}"/>
    <dgm:cxn modelId="{CE6F88B4-6925-4446-8C6C-76A5CDDC90E8}" srcId="{DCDC67AD-B3B8-4F5F-9B2C-10D12C3F9C0C}" destId="{746B7FBC-A753-470F-A94D-4E3EBCE9178E}" srcOrd="3" destOrd="0" parTransId="{427F2BA8-58BE-4059-AF48-FBFAF44DD58B}" sibTransId="{CCD72223-2464-445D-A084-A9C1075CF94F}"/>
    <dgm:cxn modelId="{293235C3-D0A5-42B3-92F3-1E86E071C359}" type="presOf" srcId="{DCDC67AD-B3B8-4F5F-9B2C-10D12C3F9C0C}" destId="{F13E6255-D661-4985-8722-35A090EA7FBE}" srcOrd="0" destOrd="0" presId="urn:microsoft.com/office/officeart/2005/8/layout/default"/>
    <dgm:cxn modelId="{4BB728CB-EEFC-43CA-B08C-7345E007C5F9}" type="presOf" srcId="{746B7FBC-A753-470F-A94D-4E3EBCE9178E}" destId="{E0E9563F-539B-456B-8D88-68F81A698E06}" srcOrd="0" destOrd="0" presId="urn:microsoft.com/office/officeart/2005/8/layout/default"/>
    <dgm:cxn modelId="{D75C0FDA-F429-42AE-9292-30445BCB3466}" type="presOf" srcId="{1ED286EF-13E0-4B1F-9C4C-30774D57F312}" destId="{046A8048-45DA-4CA6-91B4-EFA343DDF5C0}" srcOrd="0" destOrd="0" presId="urn:microsoft.com/office/officeart/2005/8/layout/default"/>
    <dgm:cxn modelId="{2D03ADF2-B931-4F2F-B15E-8FC580FCAF3F}" type="presOf" srcId="{DE86D41A-4A44-4F81-BA8E-2C54023332E7}" destId="{2C2FEAE1-27B1-4461-8DAA-59E232C966AD}" srcOrd="0" destOrd="0" presId="urn:microsoft.com/office/officeart/2005/8/layout/default"/>
    <dgm:cxn modelId="{99858E6E-ACD4-4C35-BA18-865812813658}" type="presParOf" srcId="{F13E6255-D661-4985-8722-35A090EA7FBE}" destId="{2C2FEAE1-27B1-4461-8DAA-59E232C966AD}" srcOrd="0" destOrd="0" presId="urn:microsoft.com/office/officeart/2005/8/layout/default"/>
    <dgm:cxn modelId="{3F6E7390-CFDE-4A7B-8AED-764808FB7498}" type="presParOf" srcId="{F13E6255-D661-4985-8722-35A090EA7FBE}" destId="{E1DDCB6B-9FF0-4185-BA81-AEC873CFA0BE}" srcOrd="1" destOrd="0" presId="urn:microsoft.com/office/officeart/2005/8/layout/default"/>
    <dgm:cxn modelId="{65BE0477-5EDC-4A05-AF5F-3ACE1BB368D8}" type="presParOf" srcId="{F13E6255-D661-4985-8722-35A090EA7FBE}" destId="{1D01A403-EDE7-4471-864A-12084F60D6A4}" srcOrd="2" destOrd="0" presId="urn:microsoft.com/office/officeart/2005/8/layout/default"/>
    <dgm:cxn modelId="{589D8664-5839-41DE-9F6A-75AADCCBFF31}" type="presParOf" srcId="{F13E6255-D661-4985-8722-35A090EA7FBE}" destId="{AEE9D6FD-1CD2-47C5-A216-3EC19959FB87}" srcOrd="3" destOrd="0" presId="urn:microsoft.com/office/officeart/2005/8/layout/default"/>
    <dgm:cxn modelId="{06843723-69EE-48E3-93FF-17B3CCB8EE4E}" type="presParOf" srcId="{F13E6255-D661-4985-8722-35A090EA7FBE}" destId="{046A8048-45DA-4CA6-91B4-EFA343DDF5C0}" srcOrd="4" destOrd="0" presId="urn:microsoft.com/office/officeart/2005/8/layout/default"/>
    <dgm:cxn modelId="{6768FAFA-C6CB-4D62-97E9-EEF91390DB07}" type="presParOf" srcId="{F13E6255-D661-4985-8722-35A090EA7FBE}" destId="{6348FFE4-5E4A-47D9-86A9-4F4971AD00FE}" srcOrd="5" destOrd="0" presId="urn:microsoft.com/office/officeart/2005/8/layout/default"/>
    <dgm:cxn modelId="{0B9AA99E-1D9D-4B3F-95F0-BE43BB68C812}" type="presParOf" srcId="{F13E6255-D661-4985-8722-35A090EA7FBE}" destId="{E0E9563F-539B-456B-8D88-68F81A698E0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81DF2E4-2C12-4389-BDF6-B50593BE4B3B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2B3D8CDF-D09E-4584-9AE7-87DE4771ED2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Measure</a:t>
          </a:r>
        </a:p>
      </dgm:t>
    </dgm:pt>
    <dgm:pt modelId="{AD2E84A9-AA5F-4146-89A0-000AB54C9776}" type="parTrans" cxnId="{D64F34BF-01C9-445B-9843-06E45DB17B08}">
      <dgm:prSet/>
      <dgm:spPr/>
      <dgm:t>
        <a:bodyPr/>
        <a:lstStyle/>
        <a:p>
          <a:endParaRPr lang="en-US"/>
        </a:p>
      </dgm:t>
    </dgm:pt>
    <dgm:pt modelId="{86523730-7F39-417D-97F4-A995E58CDAC8}" type="sibTrans" cxnId="{D64F34BF-01C9-445B-9843-06E45DB17B08}">
      <dgm:prSet/>
      <dgm:spPr/>
      <dgm:t>
        <a:bodyPr/>
        <a:lstStyle/>
        <a:p>
          <a:endParaRPr lang="en-US"/>
        </a:p>
      </dgm:t>
    </dgm:pt>
    <dgm:pt modelId="{90388B61-BA6C-4840-8A8F-BF3AB42502B3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Communicate</a:t>
          </a:r>
        </a:p>
      </dgm:t>
    </dgm:pt>
    <dgm:pt modelId="{CE4FC2F2-1C60-4611-B000-FCBB3E16F5C2}" type="parTrans" cxnId="{25993E6A-3461-433B-8C5D-F4B3CED4CCA8}">
      <dgm:prSet/>
      <dgm:spPr/>
      <dgm:t>
        <a:bodyPr/>
        <a:lstStyle/>
        <a:p>
          <a:endParaRPr lang="en-US"/>
        </a:p>
      </dgm:t>
    </dgm:pt>
    <dgm:pt modelId="{3DACC191-7D05-4FED-91A9-F11ED71607D0}" type="sibTrans" cxnId="{25993E6A-3461-433B-8C5D-F4B3CED4CCA8}">
      <dgm:prSet/>
      <dgm:spPr/>
      <dgm:t>
        <a:bodyPr/>
        <a:lstStyle/>
        <a:p>
          <a:endParaRPr lang="en-US"/>
        </a:p>
      </dgm:t>
    </dgm:pt>
    <dgm:pt modelId="{F2C87152-0827-4AC7-8E03-D9B18F44FDD4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Receive &amp; Process</a:t>
          </a:r>
        </a:p>
      </dgm:t>
    </dgm:pt>
    <dgm:pt modelId="{D33AE0A5-9059-4E33-AD89-175822499765}" type="parTrans" cxnId="{C990CC03-49D6-4BD8-AAF9-09081D31EEED}">
      <dgm:prSet/>
      <dgm:spPr/>
      <dgm:t>
        <a:bodyPr/>
        <a:lstStyle/>
        <a:p>
          <a:endParaRPr lang="en-US"/>
        </a:p>
      </dgm:t>
    </dgm:pt>
    <dgm:pt modelId="{CA40C898-878D-4AFB-A802-A5F7B3ADDB25}" type="sibTrans" cxnId="{C990CC03-49D6-4BD8-AAF9-09081D31EEED}">
      <dgm:prSet/>
      <dgm:spPr/>
      <dgm:t>
        <a:bodyPr/>
        <a:lstStyle/>
        <a:p>
          <a:endParaRPr lang="en-US"/>
        </a:p>
      </dgm:t>
    </dgm:pt>
    <dgm:pt modelId="{847E46B7-CBFA-4A9C-A794-338379333F69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Interpret</a:t>
          </a:r>
        </a:p>
      </dgm:t>
    </dgm:pt>
    <dgm:pt modelId="{255522CC-ED69-4F4D-9ADD-A83CAAEA84DF}" type="parTrans" cxnId="{03B1A743-0DC3-48BD-88C1-D0BFF59CB9DF}">
      <dgm:prSet/>
      <dgm:spPr/>
      <dgm:t>
        <a:bodyPr/>
        <a:lstStyle/>
        <a:p>
          <a:endParaRPr lang="en-US"/>
        </a:p>
      </dgm:t>
    </dgm:pt>
    <dgm:pt modelId="{F91003E2-5548-4221-A8AD-CE9445DE85DE}" type="sibTrans" cxnId="{03B1A743-0DC3-48BD-88C1-D0BFF59CB9DF}">
      <dgm:prSet/>
      <dgm:spPr/>
      <dgm:t>
        <a:bodyPr/>
        <a:lstStyle/>
        <a:p>
          <a:endParaRPr lang="en-US"/>
        </a:p>
      </dgm:t>
    </dgm:pt>
    <dgm:pt modelId="{B970B8C8-5A1C-45C6-BFDD-A2F3DA7E08FE}">
      <dgm:prSet phldrT="[Text]">
        <dgm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Report &amp; Act</a:t>
          </a:r>
        </a:p>
      </dgm:t>
    </dgm:pt>
    <dgm:pt modelId="{D9326624-2072-4995-9B46-D5E32AA92B31}" type="parTrans" cxnId="{BD1A4655-B922-4461-9363-270D1B86F02B}">
      <dgm:prSet/>
      <dgm:spPr/>
      <dgm:t>
        <a:bodyPr/>
        <a:lstStyle/>
        <a:p>
          <a:endParaRPr lang="en-US"/>
        </a:p>
      </dgm:t>
    </dgm:pt>
    <dgm:pt modelId="{2C04DD63-9197-47C0-879E-FC18F2A81D42}" type="sibTrans" cxnId="{BD1A4655-B922-4461-9363-270D1B86F02B}">
      <dgm:prSet/>
      <dgm:spPr/>
      <dgm:t>
        <a:bodyPr/>
        <a:lstStyle/>
        <a:p>
          <a:endParaRPr lang="en-US"/>
        </a:p>
      </dgm:t>
    </dgm:pt>
    <dgm:pt modelId="{EBC86C23-30C2-4304-B363-CA5D9EE04693}" type="pres">
      <dgm:prSet presAssocID="{681DF2E4-2C12-4389-BDF6-B50593BE4B3B}" presName="Name0" presStyleCnt="0">
        <dgm:presLayoutVars>
          <dgm:dir/>
          <dgm:resizeHandles val="exact"/>
        </dgm:presLayoutVars>
      </dgm:prSet>
      <dgm:spPr/>
    </dgm:pt>
    <dgm:pt modelId="{8FC1EE9C-6B0B-4168-A828-413356A87652}" type="pres">
      <dgm:prSet presAssocID="{2B3D8CDF-D09E-4584-9AE7-87DE4771ED24}" presName="node" presStyleLbl="node1" presStyleIdx="0" presStyleCnt="5">
        <dgm:presLayoutVars>
          <dgm:bulletEnabled val="1"/>
        </dgm:presLayoutVars>
      </dgm:prSet>
      <dgm:spPr/>
    </dgm:pt>
    <dgm:pt modelId="{524EC034-A6BC-4A50-B9EB-547ED99BD89D}" type="pres">
      <dgm:prSet presAssocID="{86523730-7F39-417D-97F4-A995E58CDAC8}" presName="sibTrans" presStyleLbl="sibTrans2D1" presStyleIdx="0" presStyleCnt="4"/>
      <dgm:spPr/>
    </dgm:pt>
    <dgm:pt modelId="{24BA409E-DBFE-49C4-A57D-54C71ACB96D4}" type="pres">
      <dgm:prSet presAssocID="{86523730-7F39-417D-97F4-A995E58CDAC8}" presName="connectorText" presStyleLbl="sibTrans2D1" presStyleIdx="0" presStyleCnt="4"/>
      <dgm:spPr/>
    </dgm:pt>
    <dgm:pt modelId="{47059C45-CFDC-4E02-9C5B-F80F3D842A4A}" type="pres">
      <dgm:prSet presAssocID="{90388B61-BA6C-4840-8A8F-BF3AB42502B3}" presName="node" presStyleLbl="node1" presStyleIdx="1" presStyleCnt="5" custScaleX="60792">
        <dgm:presLayoutVars>
          <dgm:bulletEnabled val="1"/>
        </dgm:presLayoutVars>
      </dgm:prSet>
      <dgm:spPr/>
    </dgm:pt>
    <dgm:pt modelId="{EE47384B-0BA5-4B0C-9698-CFF39A29DAAA}" type="pres">
      <dgm:prSet presAssocID="{3DACC191-7D05-4FED-91A9-F11ED71607D0}" presName="sibTrans" presStyleLbl="sibTrans2D1" presStyleIdx="1" presStyleCnt="4"/>
      <dgm:spPr/>
    </dgm:pt>
    <dgm:pt modelId="{65500710-427B-44BB-A441-98E991290CFF}" type="pres">
      <dgm:prSet presAssocID="{3DACC191-7D05-4FED-91A9-F11ED71607D0}" presName="connectorText" presStyleLbl="sibTrans2D1" presStyleIdx="1" presStyleCnt="4"/>
      <dgm:spPr/>
    </dgm:pt>
    <dgm:pt modelId="{EC5B87F8-93BC-4848-966E-6A4615FEB440}" type="pres">
      <dgm:prSet presAssocID="{F2C87152-0827-4AC7-8E03-D9B18F44FDD4}" presName="node" presStyleLbl="node1" presStyleIdx="2" presStyleCnt="5">
        <dgm:presLayoutVars>
          <dgm:bulletEnabled val="1"/>
        </dgm:presLayoutVars>
      </dgm:prSet>
      <dgm:spPr/>
    </dgm:pt>
    <dgm:pt modelId="{98607D5F-B789-4F45-A064-4075EF1434E3}" type="pres">
      <dgm:prSet presAssocID="{CA40C898-878D-4AFB-A802-A5F7B3ADDB25}" presName="sibTrans" presStyleLbl="sibTrans2D1" presStyleIdx="2" presStyleCnt="4"/>
      <dgm:spPr/>
    </dgm:pt>
    <dgm:pt modelId="{97ECD407-8D01-4A29-BCD0-72982EC08721}" type="pres">
      <dgm:prSet presAssocID="{CA40C898-878D-4AFB-A802-A5F7B3ADDB25}" presName="connectorText" presStyleLbl="sibTrans2D1" presStyleIdx="2" presStyleCnt="4"/>
      <dgm:spPr/>
    </dgm:pt>
    <dgm:pt modelId="{8341BC7A-9D49-4693-BAD5-CC4D49B60EF3}" type="pres">
      <dgm:prSet presAssocID="{847E46B7-CBFA-4A9C-A794-338379333F69}" presName="node" presStyleLbl="node1" presStyleIdx="3" presStyleCnt="5">
        <dgm:presLayoutVars>
          <dgm:bulletEnabled val="1"/>
        </dgm:presLayoutVars>
      </dgm:prSet>
      <dgm:spPr/>
    </dgm:pt>
    <dgm:pt modelId="{43396963-690D-419C-88D7-F9F5BB9F5B82}" type="pres">
      <dgm:prSet presAssocID="{F91003E2-5548-4221-A8AD-CE9445DE85DE}" presName="sibTrans" presStyleLbl="sibTrans2D1" presStyleIdx="3" presStyleCnt="4"/>
      <dgm:spPr/>
    </dgm:pt>
    <dgm:pt modelId="{55A8C5D1-6BB6-4EDA-9F99-E6E3C8F5D443}" type="pres">
      <dgm:prSet presAssocID="{F91003E2-5548-4221-A8AD-CE9445DE85DE}" presName="connectorText" presStyleLbl="sibTrans2D1" presStyleIdx="3" presStyleCnt="4"/>
      <dgm:spPr/>
    </dgm:pt>
    <dgm:pt modelId="{A66C197D-AA0F-44F7-BD20-3B02B4F1E886}" type="pres">
      <dgm:prSet presAssocID="{B970B8C8-5A1C-45C6-BFDD-A2F3DA7E08FE}" presName="node" presStyleLbl="node1" presStyleIdx="4" presStyleCnt="5">
        <dgm:presLayoutVars>
          <dgm:bulletEnabled val="1"/>
        </dgm:presLayoutVars>
      </dgm:prSet>
      <dgm:spPr/>
    </dgm:pt>
  </dgm:ptLst>
  <dgm:cxnLst>
    <dgm:cxn modelId="{C990CC03-49D6-4BD8-AAF9-09081D31EEED}" srcId="{681DF2E4-2C12-4389-BDF6-B50593BE4B3B}" destId="{F2C87152-0827-4AC7-8E03-D9B18F44FDD4}" srcOrd="2" destOrd="0" parTransId="{D33AE0A5-9059-4E33-AD89-175822499765}" sibTransId="{CA40C898-878D-4AFB-A802-A5F7B3ADDB25}"/>
    <dgm:cxn modelId="{950E9C05-1BBE-4FEC-9C33-D72E7BA73582}" type="presOf" srcId="{3DACC191-7D05-4FED-91A9-F11ED71607D0}" destId="{65500710-427B-44BB-A441-98E991290CFF}" srcOrd="1" destOrd="0" presId="urn:microsoft.com/office/officeart/2005/8/layout/process1"/>
    <dgm:cxn modelId="{846A351A-CC30-4847-AC06-972E56BED288}" type="presOf" srcId="{CA40C898-878D-4AFB-A802-A5F7B3ADDB25}" destId="{97ECD407-8D01-4A29-BCD0-72982EC08721}" srcOrd="1" destOrd="0" presId="urn:microsoft.com/office/officeart/2005/8/layout/process1"/>
    <dgm:cxn modelId="{94E21324-4C51-4352-A7DA-E59156EA2986}" type="presOf" srcId="{B970B8C8-5A1C-45C6-BFDD-A2F3DA7E08FE}" destId="{A66C197D-AA0F-44F7-BD20-3B02B4F1E886}" srcOrd="0" destOrd="0" presId="urn:microsoft.com/office/officeart/2005/8/layout/process1"/>
    <dgm:cxn modelId="{7977B82C-01C5-4774-892B-A164C3AF203C}" type="presOf" srcId="{847E46B7-CBFA-4A9C-A794-338379333F69}" destId="{8341BC7A-9D49-4693-BAD5-CC4D49B60EF3}" srcOrd="0" destOrd="0" presId="urn:microsoft.com/office/officeart/2005/8/layout/process1"/>
    <dgm:cxn modelId="{09F2BC39-7FA3-45DB-BC86-A1E57CC2E0E6}" type="presOf" srcId="{86523730-7F39-417D-97F4-A995E58CDAC8}" destId="{24BA409E-DBFE-49C4-A57D-54C71ACB96D4}" srcOrd="1" destOrd="0" presId="urn:microsoft.com/office/officeart/2005/8/layout/process1"/>
    <dgm:cxn modelId="{BE73413D-1743-4422-99A6-4BB64D0C2F2C}" type="presOf" srcId="{CA40C898-878D-4AFB-A802-A5F7B3ADDB25}" destId="{98607D5F-B789-4F45-A064-4075EF1434E3}" srcOrd="0" destOrd="0" presId="urn:microsoft.com/office/officeart/2005/8/layout/process1"/>
    <dgm:cxn modelId="{03B1A743-0DC3-48BD-88C1-D0BFF59CB9DF}" srcId="{681DF2E4-2C12-4389-BDF6-B50593BE4B3B}" destId="{847E46B7-CBFA-4A9C-A794-338379333F69}" srcOrd="3" destOrd="0" parTransId="{255522CC-ED69-4F4D-9ADD-A83CAAEA84DF}" sibTransId="{F91003E2-5548-4221-A8AD-CE9445DE85DE}"/>
    <dgm:cxn modelId="{25993E6A-3461-433B-8C5D-F4B3CED4CCA8}" srcId="{681DF2E4-2C12-4389-BDF6-B50593BE4B3B}" destId="{90388B61-BA6C-4840-8A8F-BF3AB42502B3}" srcOrd="1" destOrd="0" parTransId="{CE4FC2F2-1C60-4611-B000-FCBB3E16F5C2}" sibTransId="{3DACC191-7D05-4FED-91A9-F11ED71607D0}"/>
    <dgm:cxn modelId="{0F459A52-D258-466B-9DFF-BD72B1B52074}" type="presOf" srcId="{F91003E2-5548-4221-A8AD-CE9445DE85DE}" destId="{43396963-690D-419C-88D7-F9F5BB9F5B82}" srcOrd="0" destOrd="0" presId="urn:microsoft.com/office/officeart/2005/8/layout/process1"/>
    <dgm:cxn modelId="{BD1A4655-B922-4461-9363-270D1B86F02B}" srcId="{681DF2E4-2C12-4389-BDF6-B50593BE4B3B}" destId="{B970B8C8-5A1C-45C6-BFDD-A2F3DA7E08FE}" srcOrd="4" destOrd="0" parTransId="{D9326624-2072-4995-9B46-D5E32AA92B31}" sibTransId="{2C04DD63-9197-47C0-879E-FC18F2A81D42}"/>
    <dgm:cxn modelId="{5D685F86-70EA-4BF7-9F52-C62302512A25}" type="presOf" srcId="{90388B61-BA6C-4840-8A8F-BF3AB42502B3}" destId="{47059C45-CFDC-4E02-9C5B-F80F3D842A4A}" srcOrd="0" destOrd="0" presId="urn:microsoft.com/office/officeart/2005/8/layout/process1"/>
    <dgm:cxn modelId="{D18CE99E-C359-4E3C-B19D-E14C178EFD30}" type="presOf" srcId="{681DF2E4-2C12-4389-BDF6-B50593BE4B3B}" destId="{EBC86C23-30C2-4304-B363-CA5D9EE04693}" srcOrd="0" destOrd="0" presId="urn:microsoft.com/office/officeart/2005/8/layout/process1"/>
    <dgm:cxn modelId="{E1CEB1A3-9BE8-4A55-940C-C26F43B8518A}" type="presOf" srcId="{86523730-7F39-417D-97F4-A995E58CDAC8}" destId="{524EC034-A6BC-4A50-B9EB-547ED99BD89D}" srcOrd="0" destOrd="0" presId="urn:microsoft.com/office/officeart/2005/8/layout/process1"/>
    <dgm:cxn modelId="{3946CEAF-82C4-44AF-B6F2-8C379E712EC3}" type="presOf" srcId="{F2C87152-0827-4AC7-8E03-D9B18F44FDD4}" destId="{EC5B87F8-93BC-4848-966E-6A4615FEB440}" srcOrd="0" destOrd="0" presId="urn:microsoft.com/office/officeart/2005/8/layout/process1"/>
    <dgm:cxn modelId="{37E233BB-F86E-4B56-A38E-FB5D5246C819}" type="presOf" srcId="{F91003E2-5548-4221-A8AD-CE9445DE85DE}" destId="{55A8C5D1-6BB6-4EDA-9F99-E6E3C8F5D443}" srcOrd="1" destOrd="0" presId="urn:microsoft.com/office/officeart/2005/8/layout/process1"/>
    <dgm:cxn modelId="{D64F34BF-01C9-445B-9843-06E45DB17B08}" srcId="{681DF2E4-2C12-4389-BDF6-B50593BE4B3B}" destId="{2B3D8CDF-D09E-4584-9AE7-87DE4771ED24}" srcOrd="0" destOrd="0" parTransId="{AD2E84A9-AA5F-4146-89A0-000AB54C9776}" sibTransId="{86523730-7F39-417D-97F4-A995E58CDAC8}"/>
    <dgm:cxn modelId="{E58976C7-1167-4B03-80CB-EC666499902F}" type="presOf" srcId="{2B3D8CDF-D09E-4584-9AE7-87DE4771ED24}" destId="{8FC1EE9C-6B0B-4168-A828-413356A87652}" srcOrd="0" destOrd="0" presId="urn:microsoft.com/office/officeart/2005/8/layout/process1"/>
    <dgm:cxn modelId="{D6387DFC-0CEB-4EC3-9C64-4ED337FC5FF2}" type="presOf" srcId="{3DACC191-7D05-4FED-91A9-F11ED71607D0}" destId="{EE47384B-0BA5-4B0C-9698-CFF39A29DAAA}" srcOrd="0" destOrd="0" presId="urn:microsoft.com/office/officeart/2005/8/layout/process1"/>
    <dgm:cxn modelId="{061AD5FF-4AEA-45C9-B8ED-7531C2A3E47E}" type="presParOf" srcId="{EBC86C23-30C2-4304-B363-CA5D9EE04693}" destId="{8FC1EE9C-6B0B-4168-A828-413356A87652}" srcOrd="0" destOrd="0" presId="urn:microsoft.com/office/officeart/2005/8/layout/process1"/>
    <dgm:cxn modelId="{17C54D49-D9D0-43A0-8494-D0438EB1C992}" type="presParOf" srcId="{EBC86C23-30C2-4304-B363-CA5D9EE04693}" destId="{524EC034-A6BC-4A50-B9EB-547ED99BD89D}" srcOrd="1" destOrd="0" presId="urn:microsoft.com/office/officeart/2005/8/layout/process1"/>
    <dgm:cxn modelId="{0F803F31-37A9-4107-8D96-C50BD8B4D51D}" type="presParOf" srcId="{524EC034-A6BC-4A50-B9EB-547ED99BD89D}" destId="{24BA409E-DBFE-49C4-A57D-54C71ACB96D4}" srcOrd="0" destOrd="0" presId="urn:microsoft.com/office/officeart/2005/8/layout/process1"/>
    <dgm:cxn modelId="{F1DD2A30-B93F-4A1B-A9E1-4647AC2BB4D4}" type="presParOf" srcId="{EBC86C23-30C2-4304-B363-CA5D9EE04693}" destId="{47059C45-CFDC-4E02-9C5B-F80F3D842A4A}" srcOrd="2" destOrd="0" presId="urn:microsoft.com/office/officeart/2005/8/layout/process1"/>
    <dgm:cxn modelId="{1E2310E4-9B6E-4460-AB3D-67DECCAABE27}" type="presParOf" srcId="{EBC86C23-30C2-4304-B363-CA5D9EE04693}" destId="{EE47384B-0BA5-4B0C-9698-CFF39A29DAAA}" srcOrd="3" destOrd="0" presId="urn:microsoft.com/office/officeart/2005/8/layout/process1"/>
    <dgm:cxn modelId="{76BE5CAD-B5E9-4A02-912D-6E096B4B1A93}" type="presParOf" srcId="{EE47384B-0BA5-4B0C-9698-CFF39A29DAAA}" destId="{65500710-427B-44BB-A441-98E991290CFF}" srcOrd="0" destOrd="0" presId="urn:microsoft.com/office/officeart/2005/8/layout/process1"/>
    <dgm:cxn modelId="{4B2C1D3B-A76F-4E9F-88F2-F03606DB84CD}" type="presParOf" srcId="{EBC86C23-30C2-4304-B363-CA5D9EE04693}" destId="{EC5B87F8-93BC-4848-966E-6A4615FEB440}" srcOrd="4" destOrd="0" presId="urn:microsoft.com/office/officeart/2005/8/layout/process1"/>
    <dgm:cxn modelId="{92D275B8-3E26-484E-AC01-1856333611F3}" type="presParOf" srcId="{EBC86C23-30C2-4304-B363-CA5D9EE04693}" destId="{98607D5F-B789-4F45-A064-4075EF1434E3}" srcOrd="5" destOrd="0" presId="urn:microsoft.com/office/officeart/2005/8/layout/process1"/>
    <dgm:cxn modelId="{54B12405-E75C-4027-AFE8-CB56D93AB76C}" type="presParOf" srcId="{98607D5F-B789-4F45-A064-4075EF1434E3}" destId="{97ECD407-8D01-4A29-BCD0-72982EC08721}" srcOrd="0" destOrd="0" presId="urn:microsoft.com/office/officeart/2005/8/layout/process1"/>
    <dgm:cxn modelId="{AB97124D-62F6-4822-8B18-3735DAA404B8}" type="presParOf" srcId="{EBC86C23-30C2-4304-B363-CA5D9EE04693}" destId="{8341BC7A-9D49-4693-BAD5-CC4D49B60EF3}" srcOrd="6" destOrd="0" presId="urn:microsoft.com/office/officeart/2005/8/layout/process1"/>
    <dgm:cxn modelId="{37F1E5F0-442A-43E7-8872-152AD987E264}" type="presParOf" srcId="{EBC86C23-30C2-4304-B363-CA5D9EE04693}" destId="{43396963-690D-419C-88D7-F9F5BB9F5B82}" srcOrd="7" destOrd="0" presId="urn:microsoft.com/office/officeart/2005/8/layout/process1"/>
    <dgm:cxn modelId="{66544F4B-FE0D-472D-8AEE-685F947951E1}" type="presParOf" srcId="{43396963-690D-419C-88D7-F9F5BB9F5B82}" destId="{55A8C5D1-6BB6-4EDA-9F99-E6E3C8F5D443}" srcOrd="0" destOrd="0" presId="urn:microsoft.com/office/officeart/2005/8/layout/process1"/>
    <dgm:cxn modelId="{53043737-2518-4077-8AC5-F8B6263701E2}" type="presParOf" srcId="{EBC86C23-30C2-4304-B363-CA5D9EE04693}" destId="{A66C197D-AA0F-44F7-BD20-3B02B4F1E886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CDC67AD-B3B8-4F5F-9B2C-10D12C3F9C0C}" type="doc">
      <dgm:prSet loTypeId="urn:microsoft.com/office/officeart/2005/8/layout/defaul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E86D41A-4A44-4F81-BA8E-2C54023332E7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device management</a:t>
          </a:r>
        </a:p>
      </dgm:t>
    </dgm:pt>
    <dgm:pt modelId="{723419A4-48EF-46D3-AA60-8F47500FA3FA}" type="parTrans" cxnId="{F8762D38-416D-40D0-ADE9-AE678DEB0E60}">
      <dgm:prSet/>
      <dgm:spPr/>
      <dgm:t>
        <a:bodyPr/>
        <a:lstStyle/>
        <a:p>
          <a:endParaRPr lang="en-US"/>
        </a:p>
      </dgm:t>
    </dgm:pt>
    <dgm:pt modelId="{59816AEE-37B1-4B8F-846A-9F37B39D5083}" type="sibTrans" cxnId="{F8762D38-416D-40D0-ADE9-AE678DEB0E60}">
      <dgm:prSet/>
      <dgm:spPr/>
      <dgm:t>
        <a:bodyPr/>
        <a:lstStyle/>
        <a:p>
          <a:endParaRPr lang="en-US"/>
        </a:p>
      </dgm:t>
    </dgm:pt>
    <dgm:pt modelId="{562299D9-C598-4E91-800D-FB2561DCAF4D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monitoring</a:t>
          </a:r>
        </a:p>
      </dgm:t>
    </dgm:pt>
    <dgm:pt modelId="{E931B21A-B3C9-4345-8744-82785DC346D9}" type="parTrans" cxnId="{E2A4E78F-D7AB-40BD-895B-80725DF6AD8F}">
      <dgm:prSet/>
      <dgm:spPr/>
      <dgm:t>
        <a:bodyPr/>
        <a:lstStyle/>
        <a:p>
          <a:endParaRPr lang="en-US"/>
        </a:p>
      </dgm:t>
    </dgm:pt>
    <dgm:pt modelId="{CA56674C-4C72-437E-AF1F-13FB9036B7F0}" type="sibTrans" cxnId="{E2A4E78F-D7AB-40BD-895B-80725DF6AD8F}">
      <dgm:prSet/>
      <dgm:spPr/>
      <dgm:t>
        <a:bodyPr/>
        <a:lstStyle/>
        <a:p>
          <a:endParaRPr lang="en-US"/>
        </a:p>
      </dgm:t>
    </dgm:pt>
    <dgm:pt modelId="{1ED286EF-13E0-4B1F-9C4C-30774D57F312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security</a:t>
          </a:r>
        </a:p>
      </dgm:t>
    </dgm:pt>
    <dgm:pt modelId="{F7497C6B-B0BB-4424-8530-76AEF7BCD9C7}" type="parTrans" cxnId="{914B232F-811E-49BD-85E4-DD5ACADDA03A}">
      <dgm:prSet/>
      <dgm:spPr/>
      <dgm:t>
        <a:bodyPr/>
        <a:lstStyle/>
        <a:p>
          <a:endParaRPr lang="en-US"/>
        </a:p>
      </dgm:t>
    </dgm:pt>
    <dgm:pt modelId="{59393015-A8BA-434A-85AC-5AB37E0B4CEF}" type="sibTrans" cxnId="{914B232F-811E-49BD-85E4-DD5ACADDA03A}">
      <dgm:prSet/>
      <dgm:spPr/>
      <dgm:t>
        <a:bodyPr/>
        <a:lstStyle/>
        <a:p>
          <a:endParaRPr lang="en-US"/>
        </a:p>
      </dgm:t>
    </dgm:pt>
    <dgm:pt modelId="{746B7FBC-A753-470F-A94D-4E3EBCE9178E}">
      <dgm:prSet phldrT="[Text]" custT="1">
        <dgm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1800" dirty="0"/>
            <a:t>cost control</a:t>
          </a:r>
        </a:p>
      </dgm:t>
    </dgm:pt>
    <dgm:pt modelId="{427F2BA8-58BE-4059-AF48-FBFAF44DD58B}" type="parTrans" cxnId="{CE6F88B4-6925-4446-8C6C-76A5CDDC90E8}">
      <dgm:prSet/>
      <dgm:spPr/>
      <dgm:t>
        <a:bodyPr/>
        <a:lstStyle/>
        <a:p>
          <a:endParaRPr lang="en-US"/>
        </a:p>
      </dgm:t>
    </dgm:pt>
    <dgm:pt modelId="{CCD72223-2464-445D-A084-A9C1075CF94F}" type="sibTrans" cxnId="{CE6F88B4-6925-4446-8C6C-76A5CDDC90E8}">
      <dgm:prSet/>
      <dgm:spPr/>
      <dgm:t>
        <a:bodyPr/>
        <a:lstStyle/>
        <a:p>
          <a:endParaRPr lang="en-US"/>
        </a:p>
      </dgm:t>
    </dgm:pt>
    <dgm:pt modelId="{F13E6255-D661-4985-8722-35A090EA7FBE}" type="pres">
      <dgm:prSet presAssocID="{DCDC67AD-B3B8-4F5F-9B2C-10D12C3F9C0C}" presName="diagram" presStyleCnt="0">
        <dgm:presLayoutVars>
          <dgm:dir/>
          <dgm:resizeHandles val="exact"/>
        </dgm:presLayoutVars>
      </dgm:prSet>
      <dgm:spPr/>
    </dgm:pt>
    <dgm:pt modelId="{2C2FEAE1-27B1-4461-8DAA-59E232C966AD}" type="pres">
      <dgm:prSet presAssocID="{DE86D41A-4A44-4F81-BA8E-2C54023332E7}" presName="node" presStyleLbl="node1" presStyleIdx="0" presStyleCnt="4" custScaleX="45667" custScaleY="41641" custLinFactNeighborX="-19658" custLinFactNeighborY="463">
        <dgm:presLayoutVars>
          <dgm:bulletEnabled val="1"/>
        </dgm:presLayoutVars>
      </dgm:prSet>
      <dgm:spPr/>
    </dgm:pt>
    <dgm:pt modelId="{E1DDCB6B-9FF0-4185-BA81-AEC873CFA0BE}" type="pres">
      <dgm:prSet presAssocID="{59816AEE-37B1-4B8F-846A-9F37B39D5083}" presName="sibTrans" presStyleCnt="0"/>
      <dgm:spPr/>
    </dgm:pt>
    <dgm:pt modelId="{1D01A403-EDE7-4471-864A-12084F60D6A4}" type="pres">
      <dgm:prSet presAssocID="{562299D9-C598-4E91-800D-FB2561DCAF4D}" presName="node" presStyleLbl="node1" presStyleIdx="1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AEE9D6FD-1CD2-47C5-A216-3EC19959FB87}" type="pres">
      <dgm:prSet presAssocID="{CA56674C-4C72-437E-AF1F-13FB9036B7F0}" presName="sibTrans" presStyleCnt="0"/>
      <dgm:spPr/>
    </dgm:pt>
    <dgm:pt modelId="{046A8048-45DA-4CA6-91B4-EFA343DDF5C0}" type="pres">
      <dgm:prSet presAssocID="{1ED286EF-13E0-4B1F-9C4C-30774D57F312}" presName="node" presStyleLbl="node1" presStyleIdx="2" presStyleCnt="4" custScaleX="45667" custScaleY="41641" custLinFactNeighborX="-19658" custLinFactNeighborY="-654">
        <dgm:presLayoutVars>
          <dgm:bulletEnabled val="1"/>
        </dgm:presLayoutVars>
      </dgm:prSet>
      <dgm:spPr/>
    </dgm:pt>
    <dgm:pt modelId="{6348FFE4-5E4A-47D9-86A9-4F4971AD00FE}" type="pres">
      <dgm:prSet presAssocID="{59393015-A8BA-434A-85AC-5AB37E0B4CEF}" presName="sibTrans" presStyleCnt="0"/>
      <dgm:spPr/>
    </dgm:pt>
    <dgm:pt modelId="{E0E9563F-539B-456B-8D88-68F81A698E06}" type="pres">
      <dgm:prSet presAssocID="{746B7FBC-A753-470F-A94D-4E3EBCE9178E}" presName="node" presStyleLbl="node1" presStyleIdx="3" presStyleCnt="4" custScaleX="45667" custScaleY="41641" custLinFactNeighborX="-19658" custLinFactNeighborY="2586">
        <dgm:presLayoutVars>
          <dgm:bulletEnabled val="1"/>
        </dgm:presLayoutVars>
      </dgm:prSet>
      <dgm:spPr/>
    </dgm:pt>
  </dgm:ptLst>
  <dgm:cxnLst>
    <dgm:cxn modelId="{0EFEBD00-E03A-44C3-A689-5DDFDB25A1D6}" type="presOf" srcId="{562299D9-C598-4E91-800D-FB2561DCAF4D}" destId="{1D01A403-EDE7-4471-864A-12084F60D6A4}" srcOrd="0" destOrd="0" presId="urn:microsoft.com/office/officeart/2005/8/layout/default"/>
    <dgm:cxn modelId="{914B232F-811E-49BD-85E4-DD5ACADDA03A}" srcId="{DCDC67AD-B3B8-4F5F-9B2C-10D12C3F9C0C}" destId="{1ED286EF-13E0-4B1F-9C4C-30774D57F312}" srcOrd="2" destOrd="0" parTransId="{F7497C6B-B0BB-4424-8530-76AEF7BCD9C7}" sibTransId="{59393015-A8BA-434A-85AC-5AB37E0B4CEF}"/>
    <dgm:cxn modelId="{F8762D38-416D-40D0-ADE9-AE678DEB0E60}" srcId="{DCDC67AD-B3B8-4F5F-9B2C-10D12C3F9C0C}" destId="{DE86D41A-4A44-4F81-BA8E-2C54023332E7}" srcOrd="0" destOrd="0" parTransId="{723419A4-48EF-46D3-AA60-8F47500FA3FA}" sibTransId="{59816AEE-37B1-4B8F-846A-9F37B39D5083}"/>
    <dgm:cxn modelId="{E2A4E78F-D7AB-40BD-895B-80725DF6AD8F}" srcId="{DCDC67AD-B3B8-4F5F-9B2C-10D12C3F9C0C}" destId="{562299D9-C598-4E91-800D-FB2561DCAF4D}" srcOrd="1" destOrd="0" parTransId="{E931B21A-B3C9-4345-8744-82785DC346D9}" sibTransId="{CA56674C-4C72-437E-AF1F-13FB9036B7F0}"/>
    <dgm:cxn modelId="{CE6F88B4-6925-4446-8C6C-76A5CDDC90E8}" srcId="{DCDC67AD-B3B8-4F5F-9B2C-10D12C3F9C0C}" destId="{746B7FBC-A753-470F-A94D-4E3EBCE9178E}" srcOrd="3" destOrd="0" parTransId="{427F2BA8-58BE-4059-AF48-FBFAF44DD58B}" sibTransId="{CCD72223-2464-445D-A084-A9C1075CF94F}"/>
    <dgm:cxn modelId="{293235C3-D0A5-42B3-92F3-1E86E071C359}" type="presOf" srcId="{DCDC67AD-B3B8-4F5F-9B2C-10D12C3F9C0C}" destId="{F13E6255-D661-4985-8722-35A090EA7FBE}" srcOrd="0" destOrd="0" presId="urn:microsoft.com/office/officeart/2005/8/layout/default"/>
    <dgm:cxn modelId="{4BB728CB-EEFC-43CA-B08C-7345E007C5F9}" type="presOf" srcId="{746B7FBC-A753-470F-A94D-4E3EBCE9178E}" destId="{E0E9563F-539B-456B-8D88-68F81A698E06}" srcOrd="0" destOrd="0" presId="urn:microsoft.com/office/officeart/2005/8/layout/default"/>
    <dgm:cxn modelId="{D75C0FDA-F429-42AE-9292-30445BCB3466}" type="presOf" srcId="{1ED286EF-13E0-4B1F-9C4C-30774D57F312}" destId="{046A8048-45DA-4CA6-91B4-EFA343DDF5C0}" srcOrd="0" destOrd="0" presId="urn:microsoft.com/office/officeart/2005/8/layout/default"/>
    <dgm:cxn modelId="{2D03ADF2-B931-4F2F-B15E-8FC580FCAF3F}" type="presOf" srcId="{DE86D41A-4A44-4F81-BA8E-2C54023332E7}" destId="{2C2FEAE1-27B1-4461-8DAA-59E232C966AD}" srcOrd="0" destOrd="0" presId="urn:microsoft.com/office/officeart/2005/8/layout/default"/>
    <dgm:cxn modelId="{99858E6E-ACD4-4C35-BA18-865812813658}" type="presParOf" srcId="{F13E6255-D661-4985-8722-35A090EA7FBE}" destId="{2C2FEAE1-27B1-4461-8DAA-59E232C966AD}" srcOrd="0" destOrd="0" presId="urn:microsoft.com/office/officeart/2005/8/layout/default"/>
    <dgm:cxn modelId="{3F6E7390-CFDE-4A7B-8AED-764808FB7498}" type="presParOf" srcId="{F13E6255-D661-4985-8722-35A090EA7FBE}" destId="{E1DDCB6B-9FF0-4185-BA81-AEC873CFA0BE}" srcOrd="1" destOrd="0" presId="urn:microsoft.com/office/officeart/2005/8/layout/default"/>
    <dgm:cxn modelId="{65BE0477-5EDC-4A05-AF5F-3ACE1BB368D8}" type="presParOf" srcId="{F13E6255-D661-4985-8722-35A090EA7FBE}" destId="{1D01A403-EDE7-4471-864A-12084F60D6A4}" srcOrd="2" destOrd="0" presId="urn:microsoft.com/office/officeart/2005/8/layout/default"/>
    <dgm:cxn modelId="{589D8664-5839-41DE-9F6A-75AADCCBFF31}" type="presParOf" srcId="{F13E6255-D661-4985-8722-35A090EA7FBE}" destId="{AEE9D6FD-1CD2-47C5-A216-3EC19959FB87}" srcOrd="3" destOrd="0" presId="urn:microsoft.com/office/officeart/2005/8/layout/default"/>
    <dgm:cxn modelId="{06843723-69EE-48E3-93FF-17B3CCB8EE4E}" type="presParOf" srcId="{F13E6255-D661-4985-8722-35A090EA7FBE}" destId="{046A8048-45DA-4CA6-91B4-EFA343DDF5C0}" srcOrd="4" destOrd="0" presId="urn:microsoft.com/office/officeart/2005/8/layout/default"/>
    <dgm:cxn modelId="{6768FAFA-C6CB-4D62-97E9-EEF91390DB07}" type="presParOf" srcId="{F13E6255-D661-4985-8722-35A090EA7FBE}" destId="{6348FFE4-5E4A-47D9-86A9-4F4971AD00FE}" srcOrd="5" destOrd="0" presId="urn:microsoft.com/office/officeart/2005/8/layout/default"/>
    <dgm:cxn modelId="{0B9AA99E-1D9D-4B3F-95F0-BE43BB68C812}" type="presParOf" srcId="{F13E6255-D661-4985-8722-35A090EA7FBE}" destId="{E0E9563F-539B-456B-8D88-68F81A698E06}" srcOrd="6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4150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Measure</a:t>
          </a:r>
        </a:p>
      </dsp:txBody>
      <dsp:txXfrm>
        <a:off x="26758" y="1681367"/>
        <a:ext cx="1241288" cy="726686"/>
      </dsp:txXfrm>
    </dsp:sp>
    <dsp:sp modelId="{524EC034-A6BC-4A50-B9EB-547ED99BD89D}">
      <dsp:nvSpPr>
        <dsp:cNvPr id="0" name=""/>
        <dsp:cNvSpPr/>
      </dsp:nvSpPr>
      <dsp:spPr>
        <a:xfrm>
          <a:off x="1419305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1419305" y="1948995"/>
        <a:ext cx="190917" cy="191431"/>
      </dsp:txXfrm>
    </dsp:sp>
    <dsp:sp modelId="{33390D9C-5013-4830-A440-81CD2FBE0D16}">
      <dsp:nvSpPr>
        <dsp:cNvPr id="0" name=""/>
        <dsp:cNvSpPr/>
      </dsp:nvSpPr>
      <dsp:spPr>
        <a:xfrm>
          <a:off x="180525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Communicate</a:t>
          </a:r>
        </a:p>
      </dsp:txBody>
      <dsp:txXfrm>
        <a:off x="1827864" y="1681367"/>
        <a:ext cx="1241288" cy="726686"/>
      </dsp:txXfrm>
    </dsp:sp>
    <dsp:sp modelId="{28E8D38B-5D00-4568-AC5D-3C5280B70408}">
      <dsp:nvSpPr>
        <dsp:cNvPr id="0" name=""/>
        <dsp:cNvSpPr/>
      </dsp:nvSpPr>
      <dsp:spPr>
        <a:xfrm>
          <a:off x="3220411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3220411" y="1948995"/>
        <a:ext cx="190917" cy="191431"/>
      </dsp:txXfrm>
    </dsp:sp>
    <dsp:sp modelId="{5F0AF515-7BD4-418D-A162-7E996B0CE189}">
      <dsp:nvSpPr>
        <dsp:cNvPr id="0" name=""/>
        <dsp:cNvSpPr/>
      </dsp:nvSpPr>
      <dsp:spPr>
        <a:xfrm>
          <a:off x="3606363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Receive &amp; Process</a:t>
          </a:r>
        </a:p>
      </dsp:txBody>
      <dsp:txXfrm>
        <a:off x="3628971" y="1681367"/>
        <a:ext cx="1241288" cy="726686"/>
      </dsp:txXfrm>
    </dsp:sp>
    <dsp:sp modelId="{DD4FC13D-8B12-4C37-9EE8-5F7E60B6EDDD}">
      <dsp:nvSpPr>
        <dsp:cNvPr id="0" name=""/>
        <dsp:cNvSpPr/>
      </dsp:nvSpPr>
      <dsp:spPr>
        <a:xfrm>
          <a:off x="5021518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5021518" y="1948995"/>
        <a:ext cx="190917" cy="191431"/>
      </dsp:txXfrm>
    </dsp:sp>
    <dsp:sp modelId="{AB297AB5-D051-44A0-A7CC-E246A97606F0}">
      <dsp:nvSpPr>
        <dsp:cNvPr id="0" name=""/>
        <dsp:cNvSpPr/>
      </dsp:nvSpPr>
      <dsp:spPr>
        <a:xfrm>
          <a:off x="5407469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Interpret</a:t>
          </a:r>
        </a:p>
      </dsp:txBody>
      <dsp:txXfrm>
        <a:off x="5430077" y="1681367"/>
        <a:ext cx="1241288" cy="726686"/>
      </dsp:txXfrm>
    </dsp:sp>
    <dsp:sp modelId="{AC65F825-D7D9-4867-9F53-2CD3641F073D}">
      <dsp:nvSpPr>
        <dsp:cNvPr id="0" name=""/>
        <dsp:cNvSpPr/>
      </dsp:nvSpPr>
      <dsp:spPr>
        <a:xfrm>
          <a:off x="6822624" y="1885184"/>
          <a:ext cx="272738" cy="319053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822624" y="1948995"/>
        <a:ext cx="190917" cy="191431"/>
      </dsp:txXfrm>
    </dsp:sp>
    <dsp:sp modelId="{CC0F6DD6-5838-42DC-99ED-0AF877745F2D}">
      <dsp:nvSpPr>
        <dsp:cNvPr id="0" name=""/>
        <dsp:cNvSpPr/>
      </dsp:nvSpPr>
      <dsp:spPr>
        <a:xfrm>
          <a:off x="7208576" y="1658759"/>
          <a:ext cx="1286504" cy="771902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 &amp; Act</a:t>
          </a:r>
        </a:p>
      </dsp:txBody>
      <dsp:txXfrm>
        <a:off x="7231184" y="1681367"/>
        <a:ext cx="1241288" cy="72668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EAE1-27B1-4461-8DAA-59E232C966AD}">
      <dsp:nvSpPr>
        <dsp:cNvPr id="0" name=""/>
        <dsp:cNvSpPr/>
      </dsp:nvSpPr>
      <dsp:spPr>
        <a:xfrm>
          <a:off x="866909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device management</a:t>
          </a:r>
        </a:p>
      </dsp:txBody>
      <dsp:txXfrm>
        <a:off x="866909" y="493"/>
        <a:ext cx="1487416" cy="813771"/>
      </dsp:txXfrm>
    </dsp:sp>
    <dsp:sp modelId="{1D01A403-EDE7-4471-864A-12084F60D6A4}">
      <dsp:nvSpPr>
        <dsp:cNvPr id="0" name=""/>
        <dsp:cNvSpPr/>
      </dsp:nvSpPr>
      <dsp:spPr>
        <a:xfrm>
          <a:off x="2680034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monitoring</a:t>
          </a:r>
        </a:p>
      </dsp:txBody>
      <dsp:txXfrm>
        <a:off x="2680034" y="0"/>
        <a:ext cx="1487416" cy="813771"/>
      </dsp:txXfrm>
    </dsp:sp>
    <dsp:sp modelId="{046A8048-45DA-4CA6-91B4-EFA343DDF5C0}">
      <dsp:nvSpPr>
        <dsp:cNvPr id="0" name=""/>
        <dsp:cNvSpPr/>
      </dsp:nvSpPr>
      <dsp:spPr>
        <a:xfrm>
          <a:off x="4493159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</a:t>
          </a:r>
        </a:p>
      </dsp:txBody>
      <dsp:txXfrm>
        <a:off x="4493159" y="0"/>
        <a:ext cx="1487416" cy="813771"/>
      </dsp:txXfrm>
    </dsp:sp>
    <dsp:sp modelId="{E0E9563F-539B-456B-8D88-68F81A698E06}">
      <dsp:nvSpPr>
        <dsp:cNvPr id="0" name=""/>
        <dsp:cNvSpPr/>
      </dsp:nvSpPr>
      <dsp:spPr>
        <a:xfrm>
          <a:off x="6306285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 control</a:t>
          </a:r>
        </a:p>
      </dsp:txBody>
      <dsp:txXfrm>
        <a:off x="6306285" y="493"/>
        <a:ext cx="1487416" cy="8137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C1EE9C-6B0B-4168-A828-413356A87652}">
      <dsp:nvSpPr>
        <dsp:cNvPr id="0" name=""/>
        <dsp:cNvSpPr/>
      </dsp:nvSpPr>
      <dsp:spPr>
        <a:xfrm>
          <a:off x="5167" y="1634482"/>
          <a:ext cx="1367429" cy="82045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Measure</a:t>
          </a:r>
        </a:p>
      </dsp:txBody>
      <dsp:txXfrm>
        <a:off x="29197" y="1658512"/>
        <a:ext cx="1319369" cy="772397"/>
      </dsp:txXfrm>
    </dsp:sp>
    <dsp:sp modelId="{524EC034-A6BC-4A50-B9EB-547ED99BD89D}">
      <dsp:nvSpPr>
        <dsp:cNvPr id="0" name=""/>
        <dsp:cNvSpPr/>
      </dsp:nvSpPr>
      <dsp:spPr>
        <a:xfrm>
          <a:off x="1509340" y="1875149"/>
          <a:ext cx="289895" cy="339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1509340" y="1942973"/>
        <a:ext cx="202927" cy="203474"/>
      </dsp:txXfrm>
    </dsp:sp>
    <dsp:sp modelId="{47059C45-CFDC-4E02-9C5B-F80F3D842A4A}">
      <dsp:nvSpPr>
        <dsp:cNvPr id="0" name=""/>
        <dsp:cNvSpPr/>
      </dsp:nvSpPr>
      <dsp:spPr>
        <a:xfrm>
          <a:off x="1919569" y="1634482"/>
          <a:ext cx="831288" cy="82045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Communicate</a:t>
          </a:r>
        </a:p>
      </dsp:txBody>
      <dsp:txXfrm>
        <a:off x="1943599" y="1658512"/>
        <a:ext cx="783228" cy="772397"/>
      </dsp:txXfrm>
    </dsp:sp>
    <dsp:sp modelId="{EE47384B-0BA5-4B0C-9698-CFF39A29DAAA}">
      <dsp:nvSpPr>
        <dsp:cNvPr id="0" name=""/>
        <dsp:cNvSpPr/>
      </dsp:nvSpPr>
      <dsp:spPr>
        <a:xfrm>
          <a:off x="2887600" y="1875149"/>
          <a:ext cx="289895" cy="339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887600" y="1942973"/>
        <a:ext cx="202927" cy="203474"/>
      </dsp:txXfrm>
    </dsp:sp>
    <dsp:sp modelId="{EC5B87F8-93BC-4848-966E-6A4615FEB440}">
      <dsp:nvSpPr>
        <dsp:cNvPr id="0" name=""/>
        <dsp:cNvSpPr/>
      </dsp:nvSpPr>
      <dsp:spPr>
        <a:xfrm>
          <a:off x="3297829" y="1634482"/>
          <a:ext cx="1367429" cy="82045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Receive &amp; Process</a:t>
          </a:r>
        </a:p>
      </dsp:txBody>
      <dsp:txXfrm>
        <a:off x="3321859" y="1658512"/>
        <a:ext cx="1319369" cy="772397"/>
      </dsp:txXfrm>
    </dsp:sp>
    <dsp:sp modelId="{98607D5F-B789-4F45-A064-4075EF1434E3}">
      <dsp:nvSpPr>
        <dsp:cNvPr id="0" name=""/>
        <dsp:cNvSpPr/>
      </dsp:nvSpPr>
      <dsp:spPr>
        <a:xfrm>
          <a:off x="4802002" y="1875149"/>
          <a:ext cx="289895" cy="339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4802002" y="1942973"/>
        <a:ext cx="202927" cy="203474"/>
      </dsp:txXfrm>
    </dsp:sp>
    <dsp:sp modelId="{8341BC7A-9D49-4693-BAD5-CC4D49B60EF3}">
      <dsp:nvSpPr>
        <dsp:cNvPr id="0" name=""/>
        <dsp:cNvSpPr/>
      </dsp:nvSpPr>
      <dsp:spPr>
        <a:xfrm>
          <a:off x="5212231" y="1634482"/>
          <a:ext cx="1367429" cy="82045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Interpret</a:t>
          </a:r>
        </a:p>
      </dsp:txBody>
      <dsp:txXfrm>
        <a:off x="5236261" y="1658512"/>
        <a:ext cx="1319369" cy="772397"/>
      </dsp:txXfrm>
    </dsp:sp>
    <dsp:sp modelId="{43396963-690D-419C-88D7-F9F5BB9F5B82}">
      <dsp:nvSpPr>
        <dsp:cNvPr id="0" name=""/>
        <dsp:cNvSpPr/>
      </dsp:nvSpPr>
      <dsp:spPr>
        <a:xfrm>
          <a:off x="6716404" y="1875149"/>
          <a:ext cx="289895" cy="339122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6716404" y="1942973"/>
        <a:ext cx="202927" cy="203474"/>
      </dsp:txXfrm>
    </dsp:sp>
    <dsp:sp modelId="{A66C197D-AA0F-44F7-BD20-3B02B4F1E886}">
      <dsp:nvSpPr>
        <dsp:cNvPr id="0" name=""/>
        <dsp:cNvSpPr/>
      </dsp:nvSpPr>
      <dsp:spPr>
        <a:xfrm>
          <a:off x="7126633" y="1634482"/>
          <a:ext cx="1367429" cy="820457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satMod val="103000"/>
                <a:lumMod val="102000"/>
                <a:tint val="94000"/>
              </a:schemeClr>
            </a:gs>
            <a:gs pos="50000">
              <a:schemeClr val="accent5">
                <a:satMod val="110000"/>
                <a:lumMod val="100000"/>
                <a:shade val="100000"/>
              </a:schemeClr>
            </a:gs>
            <a:gs pos="100000">
              <a:schemeClr val="accent5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5"/>
        </a:lnRef>
        <a:fillRef idx="3">
          <a:schemeClr val="accent5"/>
        </a:fillRef>
        <a:effectRef idx="3">
          <a:schemeClr val="accent5"/>
        </a:effectRef>
        <a:fontRef idx="minor">
          <a:schemeClr val="lt1"/>
        </a:fontRef>
      </dsp:style>
      <dsp:txBody>
        <a:bodyPr spcFirstLastPara="0" vert="horz" wrap="square" lIns="34290" tIns="34290" rIns="34290" bIns="34290" numCol="1" spcCol="1270" anchor="ctr" anchorCtr="0">
          <a:noAutofit/>
        </a:bodyPr>
        <a:lstStyle/>
        <a:p>
          <a:pPr marL="0" lvl="0" indent="0" algn="ctr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kern="1200" dirty="0"/>
            <a:t>Report &amp; Act</a:t>
          </a:r>
        </a:p>
      </dsp:txBody>
      <dsp:txXfrm>
        <a:off x="7150663" y="1658512"/>
        <a:ext cx="1319369" cy="772397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2FEAE1-27B1-4461-8DAA-59E232C966AD}">
      <dsp:nvSpPr>
        <dsp:cNvPr id="0" name=""/>
        <dsp:cNvSpPr/>
      </dsp:nvSpPr>
      <dsp:spPr>
        <a:xfrm>
          <a:off x="866909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device management</a:t>
          </a:r>
        </a:p>
      </dsp:txBody>
      <dsp:txXfrm>
        <a:off x="866909" y="493"/>
        <a:ext cx="1487416" cy="813771"/>
      </dsp:txXfrm>
    </dsp:sp>
    <dsp:sp modelId="{1D01A403-EDE7-4471-864A-12084F60D6A4}">
      <dsp:nvSpPr>
        <dsp:cNvPr id="0" name=""/>
        <dsp:cNvSpPr/>
      </dsp:nvSpPr>
      <dsp:spPr>
        <a:xfrm>
          <a:off x="2680034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monitoring</a:t>
          </a:r>
        </a:p>
      </dsp:txBody>
      <dsp:txXfrm>
        <a:off x="2680034" y="0"/>
        <a:ext cx="1487416" cy="813771"/>
      </dsp:txXfrm>
    </dsp:sp>
    <dsp:sp modelId="{046A8048-45DA-4CA6-91B4-EFA343DDF5C0}">
      <dsp:nvSpPr>
        <dsp:cNvPr id="0" name=""/>
        <dsp:cNvSpPr/>
      </dsp:nvSpPr>
      <dsp:spPr>
        <a:xfrm>
          <a:off x="4493159" y="0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security</a:t>
          </a:r>
        </a:p>
      </dsp:txBody>
      <dsp:txXfrm>
        <a:off x="4493159" y="0"/>
        <a:ext cx="1487416" cy="813771"/>
      </dsp:txXfrm>
    </dsp:sp>
    <dsp:sp modelId="{E0E9563F-539B-456B-8D88-68F81A698E06}">
      <dsp:nvSpPr>
        <dsp:cNvPr id="0" name=""/>
        <dsp:cNvSpPr/>
      </dsp:nvSpPr>
      <dsp:spPr>
        <a:xfrm>
          <a:off x="6306285" y="493"/>
          <a:ext cx="1487416" cy="813771"/>
        </a:xfrm>
        <a:prstGeom prst="rect">
          <a:avLst/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cost control</a:t>
          </a:r>
        </a:p>
      </dsp:txBody>
      <dsp:txXfrm>
        <a:off x="6306285" y="493"/>
        <a:ext cx="1487416" cy="813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6-10-2022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Gridlock on the Power Grid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095227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geluid</a:t>
            </a:r>
            <a:endParaRPr lang="en-US" dirty="0"/>
          </a:p>
          <a:p>
            <a:r>
              <a:rPr lang="en-US" dirty="0"/>
              <a:t>trilling</a:t>
            </a:r>
          </a:p>
          <a:p>
            <a:r>
              <a:rPr lang="en-US" dirty="0" err="1"/>
              <a:t>beeld</a:t>
            </a:r>
            <a:endParaRPr lang="en-US" dirty="0"/>
          </a:p>
          <a:p>
            <a:r>
              <a:rPr lang="en-US" dirty="0"/>
              <a:t>pH</a:t>
            </a:r>
          </a:p>
          <a:p>
            <a:r>
              <a:rPr lang="en-US" dirty="0"/>
              <a:t>CO2 </a:t>
            </a:r>
            <a:r>
              <a:rPr lang="en-US" dirty="0" err="1"/>
              <a:t>concentratie</a:t>
            </a:r>
            <a:endParaRPr lang="en-US" dirty="0"/>
          </a:p>
          <a:p>
            <a:r>
              <a:rPr lang="en-US" dirty="0" err="1"/>
              <a:t>vochtigheid</a:t>
            </a:r>
            <a:endParaRPr lang="en-US" dirty="0"/>
          </a:p>
          <a:p>
            <a:r>
              <a:rPr lang="en-US" dirty="0" err="1"/>
              <a:t>temperatuur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 err="1"/>
              <a:t>snelheid</a:t>
            </a:r>
            <a:endParaRPr lang="en-US" dirty="0"/>
          </a:p>
          <a:p>
            <a:r>
              <a:rPr lang="en-US" dirty="0" err="1"/>
              <a:t>versnelling</a:t>
            </a:r>
            <a:endParaRPr lang="en-US" dirty="0"/>
          </a:p>
          <a:p>
            <a:r>
              <a:rPr lang="en-US" dirty="0"/>
              <a:t>rpm</a:t>
            </a:r>
          </a:p>
          <a:p>
            <a:r>
              <a:rPr lang="en-US" dirty="0" err="1"/>
              <a:t>debiet</a:t>
            </a:r>
            <a:endParaRPr lang="en-US" dirty="0"/>
          </a:p>
          <a:p>
            <a:r>
              <a:rPr lang="en-US" dirty="0" err="1"/>
              <a:t>gewicht</a:t>
            </a:r>
            <a:endParaRPr lang="en-US" dirty="0"/>
          </a:p>
          <a:p>
            <a:r>
              <a:rPr lang="en-US" dirty="0" err="1"/>
              <a:t>kleur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maar </a:t>
            </a:r>
            <a:r>
              <a:rPr lang="en-US" dirty="0" err="1"/>
              <a:t>niet</a:t>
            </a:r>
            <a:r>
              <a:rPr lang="en-US" dirty="0"/>
              <a:t>: </a:t>
            </a:r>
            <a:r>
              <a:rPr lang="en-US" dirty="0" err="1"/>
              <a:t>geur</a:t>
            </a:r>
            <a:r>
              <a:rPr lang="en-US" dirty="0"/>
              <a:t>, </a:t>
            </a:r>
            <a:r>
              <a:rPr lang="en-US" dirty="0" err="1"/>
              <a:t>smaak</a:t>
            </a:r>
            <a:r>
              <a:rPr lang="en-US" dirty="0"/>
              <a:t>, </a:t>
            </a:r>
            <a:r>
              <a:rPr lang="en-US" dirty="0" err="1"/>
              <a:t>sfeer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10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24691157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geluid</a:t>
            </a:r>
            <a:endParaRPr lang="en-US" dirty="0"/>
          </a:p>
          <a:p>
            <a:r>
              <a:rPr lang="en-US" dirty="0"/>
              <a:t>trilling</a:t>
            </a:r>
          </a:p>
          <a:p>
            <a:r>
              <a:rPr lang="en-US" dirty="0" err="1"/>
              <a:t>beeld</a:t>
            </a:r>
            <a:endParaRPr lang="en-US" dirty="0"/>
          </a:p>
          <a:p>
            <a:r>
              <a:rPr lang="en-US" dirty="0"/>
              <a:t>pH</a:t>
            </a:r>
          </a:p>
          <a:p>
            <a:r>
              <a:rPr lang="en-US" dirty="0"/>
              <a:t>CO2 </a:t>
            </a:r>
            <a:r>
              <a:rPr lang="en-US" dirty="0" err="1"/>
              <a:t>concentratie</a:t>
            </a:r>
            <a:endParaRPr lang="en-US" dirty="0"/>
          </a:p>
          <a:p>
            <a:r>
              <a:rPr lang="en-US" dirty="0" err="1"/>
              <a:t>vochtigheid</a:t>
            </a:r>
            <a:endParaRPr lang="en-US" dirty="0"/>
          </a:p>
          <a:p>
            <a:r>
              <a:rPr lang="en-US" dirty="0" err="1"/>
              <a:t>temperatuur</a:t>
            </a:r>
            <a:endParaRPr lang="en-US" dirty="0"/>
          </a:p>
          <a:p>
            <a:r>
              <a:rPr lang="en-US" dirty="0" err="1"/>
              <a:t>locatie</a:t>
            </a:r>
            <a:endParaRPr lang="en-US" dirty="0"/>
          </a:p>
          <a:p>
            <a:r>
              <a:rPr lang="en-US" dirty="0" err="1"/>
              <a:t>snelheid</a:t>
            </a:r>
            <a:endParaRPr lang="en-US" dirty="0"/>
          </a:p>
          <a:p>
            <a:r>
              <a:rPr lang="en-US" dirty="0" err="1"/>
              <a:t>versnelling</a:t>
            </a:r>
            <a:endParaRPr lang="en-US" dirty="0"/>
          </a:p>
          <a:p>
            <a:r>
              <a:rPr lang="en-US" dirty="0"/>
              <a:t>rpm</a:t>
            </a:r>
          </a:p>
          <a:p>
            <a:r>
              <a:rPr lang="en-US" dirty="0" err="1"/>
              <a:t>debiet</a:t>
            </a:r>
            <a:endParaRPr lang="en-US" dirty="0"/>
          </a:p>
          <a:p>
            <a:r>
              <a:rPr lang="en-US" dirty="0" err="1"/>
              <a:t>gewicht</a:t>
            </a:r>
            <a:endParaRPr lang="en-US" dirty="0"/>
          </a:p>
          <a:p>
            <a:r>
              <a:rPr lang="en-US" dirty="0" err="1"/>
              <a:t>kleur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maar </a:t>
            </a:r>
            <a:r>
              <a:rPr lang="en-US" dirty="0" err="1"/>
              <a:t>niet</a:t>
            </a:r>
            <a:r>
              <a:rPr lang="en-US" dirty="0"/>
              <a:t>: </a:t>
            </a:r>
            <a:r>
              <a:rPr lang="en-US" dirty="0" err="1"/>
              <a:t>geur</a:t>
            </a:r>
            <a:r>
              <a:rPr lang="en-US" dirty="0"/>
              <a:t>, </a:t>
            </a:r>
            <a:r>
              <a:rPr lang="en-US" dirty="0" err="1"/>
              <a:t>smaak</a:t>
            </a:r>
            <a:r>
              <a:rPr lang="en-US" dirty="0"/>
              <a:t>, </a:t>
            </a:r>
            <a:r>
              <a:rPr lang="en-US" dirty="0" err="1"/>
              <a:t>sfeer</a:t>
            </a:r>
            <a:r>
              <a:rPr lang="en-US" dirty="0"/>
              <a:t>,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13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896043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14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1624143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actie</a:t>
            </a:r>
            <a:r>
              <a:rPr lang="en-US" dirty="0"/>
              <a:t>:</a:t>
            </a:r>
          </a:p>
          <a:p>
            <a:r>
              <a:rPr lang="en-US" dirty="0"/>
              <a:t>curtailment</a:t>
            </a:r>
          </a:p>
          <a:p>
            <a:r>
              <a:rPr lang="en-US" dirty="0"/>
              <a:t>start </a:t>
            </a:r>
            <a:r>
              <a:rPr lang="en-US" dirty="0" err="1"/>
              <a:t>bemaling</a:t>
            </a:r>
            <a:endParaRPr lang="en-US" dirty="0"/>
          </a:p>
          <a:p>
            <a:r>
              <a:rPr lang="en-US" dirty="0" err="1"/>
              <a:t>bedien</a:t>
            </a:r>
            <a:r>
              <a:rPr lang="en-US" dirty="0"/>
              <a:t> </a:t>
            </a:r>
            <a:r>
              <a:rPr lang="en-US" dirty="0" err="1"/>
              <a:t>klep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pPr/>
              <a:t>15</a:t>
            </a:fld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3144530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8F6884-318B-4F86-8C85-43CDE617FDB6}" type="slidenum">
              <a:rPr kumimoji="0" lang="en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102145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EA379-2C60-4E0A-AB1D-7AA6291FEBBE}" type="datetime1">
              <a:rPr lang="en-US" noProof="0" smtClean="0"/>
              <a:t>06-Oct-22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HBO ICT Job Event - Connecting the Real World &lt;=&gt; Enterprise IT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E29F65-0D9D-404B-904E-5D49C91F903F}" type="datetime1">
              <a:rPr lang="en-US" smtClean="0"/>
              <a:t>06-Oct-22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7DABC3-FDB1-482F-B84E-553874522B49}" type="datetime1">
              <a:rPr lang="en-US" smtClean="0"/>
              <a:t>06-Oct-22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542115-CE79-4166-8E1B-AA295529C8EE}" type="datetime1">
              <a:rPr lang="en-US" smtClean="0"/>
              <a:t>06-Oct-22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83B4D0-A362-4743-8DA0-87DADBF04D89}" type="datetime1">
              <a:rPr lang="en-US" smtClean="0"/>
              <a:t>06-Oct-22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- INFO">
            <a:extLst>
              <a:ext uri="{FF2B5EF4-FFF2-40B4-BE49-F238E27FC236}">
                <a16:creationId xmlns:a16="http://schemas.microsoft.com/office/drawing/2014/main" id="{49629A98-289B-4B40-AB79-8D66F4C6791F}"/>
              </a:ext>
            </a:extLst>
          </p:cNvPr>
          <p:cNvSpPr txBox="1"/>
          <p:nvPr userDrawn="1"/>
        </p:nvSpPr>
        <p:spPr>
          <a:xfrm>
            <a:off x="0" y="-361992"/>
            <a:ext cx="9144000" cy="198456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/>
          <a:p>
            <a:pPr algn="l"/>
            <a:r>
              <a:rPr lang="en-GB" sz="1200" b="0" cap="none" spc="0" baseline="0" dirty="0">
                <a:solidFill>
                  <a:schemeClr val="tx1"/>
                </a:solidFill>
                <a:latin typeface="Arial Black" panose="020B0A04020102020204" pitchFamily="34" charset="0"/>
                <a:cs typeface="Calibri" panose="020F0502020204030204" pitchFamily="34" charset="0"/>
              </a:rPr>
              <a:t>Text</a:t>
            </a:r>
          </a:p>
        </p:txBody>
      </p:sp>
      <p:sp>
        <p:nvSpPr>
          <p:cNvPr id="7" name="Tijdelijke aanduiding voor tekst 4">
            <a:extLst>
              <a:ext uri="{FF2B5EF4-FFF2-40B4-BE49-F238E27FC236}">
                <a16:creationId xmlns:a16="http://schemas.microsoft.com/office/drawing/2014/main" id="{77AB9A49-8535-4B86-95DA-01C33FAE92C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0" y="4966716"/>
            <a:ext cx="9144000" cy="176784"/>
          </a:xfrm>
          <a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GB" dirty="0"/>
              <a:t> </a:t>
            </a:r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317FAAE1-C614-4125-97DB-A593375C91E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GB" dirty="0"/>
              <a:t>Title slide</a:t>
            </a:r>
          </a:p>
        </p:txBody>
      </p:sp>
      <p:sp>
        <p:nvSpPr>
          <p:cNvPr id="6" name="Tijdelijke aanduiding voor tekst 8">
            <a:extLst>
              <a:ext uri="{FF2B5EF4-FFF2-40B4-BE49-F238E27FC236}">
                <a16:creationId xmlns:a16="http://schemas.microsoft.com/office/drawing/2014/main" id="{4E507B29-D281-40F1-A879-AD5367957CD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19999" y="1112839"/>
            <a:ext cx="7704864" cy="3546474"/>
          </a:xfrm>
        </p:spPr>
        <p:txBody>
          <a:bodyPr/>
          <a:lstStyle/>
          <a:p>
            <a:pPr lvl="0"/>
            <a:r>
              <a:rPr lang="en-GB" dirty="0"/>
              <a:t>Bullet</a:t>
            </a:r>
          </a:p>
          <a:p>
            <a:pPr lvl="1"/>
            <a:r>
              <a:rPr lang="en-GB" dirty="0"/>
              <a:t>Sub-bullet</a:t>
            </a:r>
          </a:p>
          <a:p>
            <a:pPr lvl="2"/>
            <a:r>
              <a:rPr lang="en-GB" dirty="0"/>
              <a:t>Default text</a:t>
            </a:r>
            <a:br>
              <a:rPr lang="en-GB" dirty="0"/>
            </a:br>
            <a:endParaRPr lang="en-GB" dirty="0"/>
          </a:p>
          <a:p>
            <a:pPr lvl="3"/>
            <a:r>
              <a:rPr lang="en-GB" dirty="0"/>
              <a:t>heading</a:t>
            </a:r>
          </a:p>
          <a:p>
            <a:pPr lvl="4"/>
            <a:r>
              <a:rPr lang="en-GB" dirty="0"/>
              <a:t>Title</a:t>
            </a:r>
          </a:p>
          <a:p>
            <a:pPr lvl="5"/>
            <a:r>
              <a:rPr lang="en-GB" dirty="0"/>
              <a:t>Subheading</a:t>
            </a:r>
            <a:br>
              <a:rPr lang="en-GB" dirty="0"/>
            </a:br>
            <a:endParaRPr lang="en-GB" dirty="0"/>
          </a:p>
          <a:p>
            <a:pPr lvl="6"/>
            <a:r>
              <a:rPr lang="en-GB" dirty="0"/>
              <a:t>Numerical bullet</a:t>
            </a:r>
          </a:p>
          <a:p>
            <a:pPr lvl="7"/>
            <a:r>
              <a:rPr lang="en-GB" dirty="0"/>
              <a:t>Alphabetical bullet</a:t>
            </a:r>
          </a:p>
          <a:p>
            <a:pPr lvl="7"/>
            <a:endParaRPr lang="en-GB" dirty="0"/>
          </a:p>
          <a:p>
            <a:pPr lvl="8"/>
            <a:r>
              <a:rPr lang="en-GB" dirty="0"/>
              <a:t>Source</a:t>
            </a:r>
          </a:p>
        </p:txBody>
      </p:sp>
      <p:grpSp>
        <p:nvGrpSpPr>
          <p:cNvPr id="8" name="INSTRUCTION">
            <a:extLst>
              <a:ext uri="{FF2B5EF4-FFF2-40B4-BE49-F238E27FC236}">
                <a16:creationId xmlns:a16="http://schemas.microsoft.com/office/drawing/2014/main" id="{4BEE472A-EB78-431D-94C5-69A94283D08D}"/>
              </a:ext>
            </a:extLst>
          </p:cNvPr>
          <p:cNvGrpSpPr/>
          <p:nvPr userDrawn="1"/>
        </p:nvGrpSpPr>
        <p:grpSpPr>
          <a:xfrm>
            <a:off x="-2839828" y="0"/>
            <a:ext cx="2770040" cy="4019512"/>
            <a:chOff x="-3786437" y="0"/>
            <a:chExt cx="3693386" cy="5359349"/>
          </a:xfrm>
        </p:grpSpPr>
        <p:sp>
          <p:nvSpPr>
            <p:cNvPr id="9" name="Rechthoek 8">
              <a:extLst>
                <a:ext uri="{FF2B5EF4-FFF2-40B4-BE49-F238E27FC236}">
                  <a16:creationId xmlns:a16="http://schemas.microsoft.com/office/drawing/2014/main" id="{5CA06ABD-3709-4038-9CC9-E3F42E05BFB5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4641338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105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Choosing text levels</a:t>
              </a:r>
            </a:p>
          </p:txBody>
        </p:sp>
        <p:sp>
          <p:nvSpPr>
            <p:cNvPr id="10" name="Ovaal 9">
              <a:extLst>
                <a:ext uri="{FF2B5EF4-FFF2-40B4-BE49-F238E27FC236}">
                  <a16:creationId xmlns:a16="http://schemas.microsoft.com/office/drawing/2014/main" id="{3DCEB1AA-2BBD-4C15-B9FA-73C85508983F}"/>
                </a:ext>
              </a:extLst>
            </p:cNvPr>
            <p:cNvSpPr/>
            <p:nvPr userDrawn="1"/>
          </p:nvSpPr>
          <p:spPr>
            <a:xfrm>
              <a:off x="-3604183" y="183748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1" name="Rechthoek 10">
              <a:extLst>
                <a:ext uri="{FF2B5EF4-FFF2-40B4-BE49-F238E27FC236}">
                  <a16:creationId xmlns:a16="http://schemas.microsoft.com/office/drawing/2014/main" id="{5ED89F58-B7CC-4DBE-BA11-90C2EC4070E4}"/>
                </a:ext>
              </a:extLst>
            </p:cNvPr>
            <p:cNvSpPr/>
            <p:nvPr userDrawn="1"/>
          </p:nvSpPr>
          <p:spPr>
            <a:xfrm>
              <a:off x="-3319415" y="183748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3350" marR="0" lvl="0" indent="-13335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Bullet</a:t>
              </a:r>
            </a:p>
          </p:txBody>
        </p:sp>
        <p:sp>
          <p:nvSpPr>
            <p:cNvPr id="13" name="Ovaal 12">
              <a:extLst>
                <a:ext uri="{FF2B5EF4-FFF2-40B4-BE49-F238E27FC236}">
                  <a16:creationId xmlns:a16="http://schemas.microsoft.com/office/drawing/2014/main" id="{C7B2CDDB-4267-4155-868F-7E46051C70D1}"/>
                </a:ext>
              </a:extLst>
            </p:cNvPr>
            <p:cNvSpPr/>
            <p:nvPr userDrawn="1"/>
          </p:nvSpPr>
          <p:spPr>
            <a:xfrm>
              <a:off x="-3604183" y="212876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4" name="Rechthoek 13">
              <a:extLst>
                <a:ext uri="{FF2B5EF4-FFF2-40B4-BE49-F238E27FC236}">
                  <a16:creationId xmlns:a16="http://schemas.microsoft.com/office/drawing/2014/main" id="{42C3AD8F-1022-40B2-A534-069FB34AFC02}"/>
                </a:ext>
              </a:extLst>
            </p:cNvPr>
            <p:cNvSpPr/>
            <p:nvPr userDrawn="1"/>
          </p:nvSpPr>
          <p:spPr>
            <a:xfrm>
              <a:off x="-3604183" y="1196113"/>
              <a:ext cx="3229047" cy="459227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Under the tab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‘Home’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, use the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list level-buttons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to choose a text level. 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Choose from:</a:t>
              </a:r>
            </a:p>
          </p:txBody>
        </p:sp>
        <p:sp>
          <p:nvSpPr>
            <p:cNvPr id="15" name="Rechthoek 14">
              <a:extLst>
                <a:ext uri="{FF2B5EF4-FFF2-40B4-BE49-F238E27FC236}">
                  <a16:creationId xmlns:a16="http://schemas.microsoft.com/office/drawing/2014/main" id="{5C3CFB12-500E-455D-8E22-CF3D8B8FFDD9}"/>
                </a:ext>
              </a:extLst>
            </p:cNvPr>
            <p:cNvSpPr/>
            <p:nvPr userDrawn="1"/>
          </p:nvSpPr>
          <p:spPr>
            <a:xfrm>
              <a:off x="-3319415" y="2128873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271463" marR="0" lvl="0" indent="-138113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Sub-bullet </a:t>
              </a:r>
            </a:p>
          </p:txBody>
        </p:sp>
        <p:sp>
          <p:nvSpPr>
            <p:cNvPr id="16" name="Ovaal 15">
              <a:extLst>
                <a:ext uri="{FF2B5EF4-FFF2-40B4-BE49-F238E27FC236}">
                  <a16:creationId xmlns:a16="http://schemas.microsoft.com/office/drawing/2014/main" id="{7591969F-70BE-4C7E-98DF-7993FB967283}"/>
                </a:ext>
              </a:extLst>
            </p:cNvPr>
            <p:cNvSpPr/>
            <p:nvPr userDrawn="1"/>
          </p:nvSpPr>
          <p:spPr>
            <a:xfrm>
              <a:off x="-3604183" y="242005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7" name="Rechthoek 16">
              <a:extLst>
                <a:ext uri="{FF2B5EF4-FFF2-40B4-BE49-F238E27FC236}">
                  <a16:creationId xmlns:a16="http://schemas.microsoft.com/office/drawing/2014/main" id="{9DBCEEF2-DE25-4119-8731-29B3D8A5CAC3}"/>
                </a:ext>
              </a:extLst>
            </p:cNvPr>
            <p:cNvSpPr/>
            <p:nvPr userDrawn="1"/>
          </p:nvSpPr>
          <p:spPr>
            <a:xfrm>
              <a:off x="-3319415" y="2420262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Calibri" panose="020F0502020204030204" pitchFamily="34" charset="0"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Default text</a:t>
              </a:r>
            </a:p>
          </p:txBody>
        </p:sp>
        <p:sp>
          <p:nvSpPr>
            <p:cNvPr id="18" name="Ovaal 17">
              <a:extLst>
                <a:ext uri="{FF2B5EF4-FFF2-40B4-BE49-F238E27FC236}">
                  <a16:creationId xmlns:a16="http://schemas.microsoft.com/office/drawing/2014/main" id="{FDD78022-1D9E-47AE-92AB-67B7A392782D}"/>
                </a:ext>
              </a:extLst>
            </p:cNvPr>
            <p:cNvSpPr/>
            <p:nvPr userDrawn="1"/>
          </p:nvSpPr>
          <p:spPr>
            <a:xfrm>
              <a:off x="-3604183" y="2711336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4</a:t>
              </a:r>
            </a:p>
          </p:txBody>
        </p:sp>
        <p:sp>
          <p:nvSpPr>
            <p:cNvPr id="19" name="Rechthoek 18">
              <a:extLst>
                <a:ext uri="{FF2B5EF4-FFF2-40B4-BE49-F238E27FC236}">
                  <a16:creationId xmlns:a16="http://schemas.microsoft.com/office/drawing/2014/main" id="{3B75A9AB-7E05-48EC-B58B-BCFA17A36E36}"/>
                </a:ext>
              </a:extLst>
            </p:cNvPr>
            <p:cNvSpPr/>
            <p:nvPr userDrawn="1"/>
          </p:nvSpPr>
          <p:spPr>
            <a:xfrm>
              <a:off x="-3319415" y="2711651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050" b="0" i="0" u="none" strike="noStrike" kern="0" cap="all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Heading</a:t>
              </a:r>
            </a:p>
          </p:txBody>
        </p:sp>
        <p:sp>
          <p:nvSpPr>
            <p:cNvPr id="20" name="Ovaal 19">
              <a:extLst>
                <a:ext uri="{FF2B5EF4-FFF2-40B4-BE49-F238E27FC236}">
                  <a16:creationId xmlns:a16="http://schemas.microsoft.com/office/drawing/2014/main" id="{698ABB5B-9C1D-4ECA-8059-E58EDDD8BA90}"/>
                </a:ext>
              </a:extLst>
            </p:cNvPr>
            <p:cNvSpPr/>
            <p:nvPr userDrawn="1"/>
          </p:nvSpPr>
          <p:spPr>
            <a:xfrm>
              <a:off x="-3604183" y="3002620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5</a:t>
              </a:r>
            </a:p>
          </p:txBody>
        </p:sp>
        <p:sp>
          <p:nvSpPr>
            <p:cNvPr id="21" name="Rechthoek 20">
              <a:extLst>
                <a:ext uri="{FF2B5EF4-FFF2-40B4-BE49-F238E27FC236}">
                  <a16:creationId xmlns:a16="http://schemas.microsoft.com/office/drawing/2014/main" id="{293E8DC8-A767-4AD7-AC84-839BF9C09648}"/>
                </a:ext>
              </a:extLst>
            </p:cNvPr>
            <p:cNvSpPr/>
            <p:nvPr userDrawn="1"/>
          </p:nvSpPr>
          <p:spPr>
            <a:xfrm>
              <a:off x="-3319415" y="3003040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800" b="0" i="0" u="none" strike="noStrike" kern="0" cap="all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j-lt"/>
                  <a:cs typeface="Calibri" panose="020F0502020204030204" pitchFamily="34" charset="0"/>
                </a:rPr>
                <a:t>title</a:t>
              </a:r>
            </a:p>
          </p:txBody>
        </p:sp>
        <p:sp>
          <p:nvSpPr>
            <p:cNvPr id="22" name="Ovaal 21">
              <a:extLst>
                <a:ext uri="{FF2B5EF4-FFF2-40B4-BE49-F238E27FC236}">
                  <a16:creationId xmlns:a16="http://schemas.microsoft.com/office/drawing/2014/main" id="{40671894-D9C7-4175-8AAF-6EC54CBD331E}"/>
                </a:ext>
              </a:extLst>
            </p:cNvPr>
            <p:cNvSpPr/>
            <p:nvPr userDrawn="1"/>
          </p:nvSpPr>
          <p:spPr>
            <a:xfrm>
              <a:off x="-3604183" y="329390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6</a:t>
              </a:r>
            </a:p>
          </p:txBody>
        </p:sp>
        <p:sp>
          <p:nvSpPr>
            <p:cNvPr id="23" name="Rechthoek 22">
              <a:extLst>
                <a:ext uri="{FF2B5EF4-FFF2-40B4-BE49-F238E27FC236}">
                  <a16:creationId xmlns:a16="http://schemas.microsoft.com/office/drawing/2014/main" id="{28502CCA-4046-4D6B-B248-152C8B6EF4FE}"/>
                </a:ext>
              </a:extLst>
            </p:cNvPr>
            <p:cNvSpPr/>
            <p:nvPr userDrawn="1"/>
          </p:nvSpPr>
          <p:spPr>
            <a:xfrm>
              <a:off x="-3319415" y="3585818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4541" marR="0" lvl="0" indent="-134541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+mj-lt"/>
                <a:buAutoNum type="arabicPeriod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Numeric bullet</a:t>
              </a:r>
            </a:p>
          </p:txBody>
        </p:sp>
        <p:sp>
          <p:nvSpPr>
            <p:cNvPr id="24" name="Ovaal 23">
              <a:extLst>
                <a:ext uri="{FF2B5EF4-FFF2-40B4-BE49-F238E27FC236}">
                  <a16:creationId xmlns:a16="http://schemas.microsoft.com/office/drawing/2014/main" id="{259B4F1C-FDDD-431D-8551-4467B376AC65}"/>
                </a:ext>
              </a:extLst>
            </p:cNvPr>
            <p:cNvSpPr/>
            <p:nvPr userDrawn="1"/>
          </p:nvSpPr>
          <p:spPr>
            <a:xfrm>
              <a:off x="-3604183" y="3585188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7</a:t>
              </a:r>
            </a:p>
          </p:txBody>
        </p:sp>
        <p:sp>
          <p:nvSpPr>
            <p:cNvPr id="25" name="Rechthoek 24">
              <a:extLst>
                <a:ext uri="{FF2B5EF4-FFF2-40B4-BE49-F238E27FC236}">
                  <a16:creationId xmlns:a16="http://schemas.microsoft.com/office/drawing/2014/main" id="{1401B4FD-6680-4358-AD24-DAFE62C1CA40}"/>
                </a:ext>
              </a:extLst>
            </p:cNvPr>
            <p:cNvSpPr/>
            <p:nvPr userDrawn="1"/>
          </p:nvSpPr>
          <p:spPr>
            <a:xfrm>
              <a:off x="-3325830" y="3877207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134541" marR="0" lvl="0" indent="-134541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5"/>
                </a:buClr>
                <a:buSzTx/>
                <a:buFont typeface="+mj-lt"/>
                <a:buAutoNum type="alphaLcPeriod"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chemeClr val="tx1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Alphabetic bullet</a:t>
              </a:r>
            </a:p>
          </p:txBody>
        </p:sp>
        <p:sp>
          <p:nvSpPr>
            <p:cNvPr id="26" name="Ovaal 25">
              <a:extLst>
                <a:ext uri="{FF2B5EF4-FFF2-40B4-BE49-F238E27FC236}">
                  <a16:creationId xmlns:a16="http://schemas.microsoft.com/office/drawing/2014/main" id="{9B86E632-D2CF-499A-9E75-A44507E7A446}"/>
                </a:ext>
              </a:extLst>
            </p:cNvPr>
            <p:cNvSpPr/>
            <p:nvPr userDrawn="1"/>
          </p:nvSpPr>
          <p:spPr>
            <a:xfrm>
              <a:off x="-3604183" y="3876472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8</a:t>
              </a:r>
            </a:p>
          </p:txBody>
        </p:sp>
        <p:sp>
          <p:nvSpPr>
            <p:cNvPr id="27" name="Rechthoek 26">
              <a:extLst>
                <a:ext uri="{FF2B5EF4-FFF2-40B4-BE49-F238E27FC236}">
                  <a16:creationId xmlns:a16="http://schemas.microsoft.com/office/drawing/2014/main" id="{E3F7A58B-9B13-494B-9745-F29F93FC054C}"/>
                </a:ext>
              </a:extLst>
            </p:cNvPr>
            <p:cNvSpPr/>
            <p:nvPr userDrawn="1"/>
          </p:nvSpPr>
          <p:spPr>
            <a:xfrm>
              <a:off x="-3319415" y="4168594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tx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Source</a:t>
              </a:r>
            </a:p>
          </p:txBody>
        </p:sp>
        <p:sp>
          <p:nvSpPr>
            <p:cNvPr id="28" name="Ovaal 27">
              <a:extLst>
                <a:ext uri="{FF2B5EF4-FFF2-40B4-BE49-F238E27FC236}">
                  <a16:creationId xmlns:a16="http://schemas.microsoft.com/office/drawing/2014/main" id="{2C157A4C-F70D-4141-A4A2-5CAFEEBEBFED}"/>
                </a:ext>
              </a:extLst>
            </p:cNvPr>
            <p:cNvSpPr/>
            <p:nvPr userDrawn="1"/>
          </p:nvSpPr>
          <p:spPr>
            <a:xfrm>
              <a:off x="-3604183" y="416859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9</a:t>
              </a:r>
            </a:p>
          </p:txBody>
        </p:sp>
        <p:sp>
          <p:nvSpPr>
            <p:cNvPr id="29" name="Rechthoek 28">
              <a:extLst>
                <a:ext uri="{FF2B5EF4-FFF2-40B4-BE49-F238E27FC236}">
                  <a16:creationId xmlns:a16="http://schemas.microsoft.com/office/drawing/2014/main" id="{35D61CD6-3287-4882-86F3-C7BD16697E6E}"/>
                </a:ext>
              </a:extLst>
            </p:cNvPr>
            <p:cNvSpPr/>
            <p:nvPr userDrawn="1"/>
          </p:nvSpPr>
          <p:spPr>
            <a:xfrm>
              <a:off x="-3319415" y="3294429"/>
              <a:ext cx="2949220" cy="180000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ctr"/>
            <a:lstStyle/>
            <a:p>
              <a:pPr marL="0" marR="0" lvl="0" indent="0" defTabSz="685800" eaLnBrk="1" fontAlgn="auto" latinLnBrk="0" hangingPunct="1">
                <a:lnSpc>
                  <a:spcPct val="100000"/>
                </a:lnSpc>
                <a:spcBef>
                  <a:spcPts val="450"/>
                </a:spcBef>
                <a:spcAft>
                  <a:spcPts val="450"/>
                </a:spcAft>
                <a:buClr>
                  <a:schemeClr val="accent1"/>
                </a:buClr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en-GB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cs typeface="Calibri" panose="020F0502020204030204" pitchFamily="34" charset="0"/>
                </a:rPr>
                <a:t>Subheading</a:t>
              </a:r>
            </a:p>
          </p:txBody>
        </p:sp>
        <p:sp>
          <p:nvSpPr>
            <p:cNvPr id="30" name="Rechthoek 29">
              <a:extLst>
                <a:ext uri="{FF2B5EF4-FFF2-40B4-BE49-F238E27FC236}">
                  <a16:creationId xmlns:a16="http://schemas.microsoft.com/office/drawing/2014/main" id="{6FA0B625-FC4D-410D-BDD1-D90A92C74FBF}"/>
                </a:ext>
              </a:extLst>
            </p:cNvPr>
            <p:cNvSpPr/>
            <p:nvPr userDrawn="1"/>
          </p:nvSpPr>
          <p:spPr>
            <a:xfrm>
              <a:off x="-3786437" y="4531349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31" name="ICOON_info">
              <a:extLst>
                <a:ext uri="{FF2B5EF4-FFF2-40B4-BE49-F238E27FC236}">
                  <a16:creationId xmlns:a16="http://schemas.microsoft.com/office/drawing/2014/main" id="{9BB3455F-3FD9-42F4-8E53-0DE13DC7FF1E}"/>
                </a:ext>
              </a:extLst>
            </p:cNvPr>
            <p:cNvGrpSpPr/>
            <p:nvPr userDrawn="1"/>
          </p:nvGrpSpPr>
          <p:grpSpPr>
            <a:xfrm>
              <a:off x="-376736" y="4400186"/>
              <a:ext cx="283685" cy="283685"/>
              <a:chOff x="-510741" y="5913713"/>
              <a:chExt cx="267555" cy="267555"/>
            </a:xfrm>
          </p:grpSpPr>
          <p:sp>
            <p:nvSpPr>
              <p:cNvPr id="79" name="Ovaal 78">
                <a:extLst>
                  <a:ext uri="{FF2B5EF4-FFF2-40B4-BE49-F238E27FC236}">
                    <a16:creationId xmlns:a16="http://schemas.microsoft.com/office/drawing/2014/main" id="{9FC9124A-0F9E-4BA7-BB4C-AFBABE405DD5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80" name="Graphic 163" descr="Informatie">
                <a:extLst>
                  <a:ext uri="{FF2B5EF4-FFF2-40B4-BE49-F238E27FC236}">
                    <a16:creationId xmlns:a16="http://schemas.microsoft.com/office/drawing/2014/main" id="{9C2F8206-4EB3-4D5C-83AE-4CAB0FA42CF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5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32" name="VOORBEELD">
              <a:extLst>
                <a:ext uri="{FF2B5EF4-FFF2-40B4-BE49-F238E27FC236}">
                  <a16:creationId xmlns:a16="http://schemas.microsoft.com/office/drawing/2014/main" id="{E905BFDD-C0DA-450B-9642-DE127FC43AA5}"/>
                </a:ext>
              </a:extLst>
            </p:cNvPr>
            <p:cNvGrpSpPr/>
            <p:nvPr userDrawn="1"/>
          </p:nvGrpSpPr>
          <p:grpSpPr>
            <a:xfrm>
              <a:off x="-3605171" y="458674"/>
              <a:ext cx="3234311" cy="558875"/>
              <a:chOff x="-3605171" y="458674"/>
              <a:chExt cx="3234311" cy="558875"/>
            </a:xfrm>
          </p:grpSpPr>
          <p:sp>
            <p:nvSpPr>
              <p:cNvPr id="39" name="Rechthoek 38">
                <a:extLst>
                  <a:ext uri="{FF2B5EF4-FFF2-40B4-BE49-F238E27FC236}">
                    <a16:creationId xmlns:a16="http://schemas.microsoft.com/office/drawing/2014/main" id="{D3B56092-057F-4193-A63E-6D337E0F278A}"/>
                  </a:ext>
                </a:extLst>
              </p:cNvPr>
              <p:cNvSpPr/>
              <p:nvPr userDrawn="1"/>
            </p:nvSpPr>
            <p:spPr>
              <a:xfrm>
                <a:off x="-3604183" y="458674"/>
                <a:ext cx="393459" cy="184058"/>
              </a:xfrm>
              <a:prstGeom prst="rect">
                <a:avLst/>
              </a:prstGeom>
              <a:solidFill>
                <a:srgbClr val="F8F8F8"/>
              </a:solidFill>
              <a:ln w="63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18000" rIns="0" bIns="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GB" sz="675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Home</a:t>
                </a:r>
              </a:p>
            </p:txBody>
          </p:sp>
          <p:sp>
            <p:nvSpPr>
              <p:cNvPr id="40" name="Rechthoek 39">
                <a:extLst>
                  <a:ext uri="{FF2B5EF4-FFF2-40B4-BE49-F238E27FC236}">
                    <a16:creationId xmlns:a16="http://schemas.microsoft.com/office/drawing/2014/main" id="{C1808887-BE61-4D1E-9D2F-E1576BC58722}"/>
                  </a:ext>
                </a:extLst>
              </p:cNvPr>
              <p:cNvSpPr/>
              <p:nvPr userDrawn="1"/>
            </p:nvSpPr>
            <p:spPr>
              <a:xfrm>
                <a:off x="-3599184" y="621345"/>
                <a:ext cx="383782" cy="27171"/>
              </a:xfrm>
              <a:prstGeom prst="rect">
                <a:avLst/>
              </a:prstGeom>
              <a:solidFill>
                <a:srgbClr val="B7462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41" name="Groep 40">
                <a:extLst>
                  <a:ext uri="{FF2B5EF4-FFF2-40B4-BE49-F238E27FC236}">
                    <a16:creationId xmlns:a16="http://schemas.microsoft.com/office/drawing/2014/main" id="{7A7474A5-B4FA-473D-A4FA-489AE9E96BB8}"/>
                  </a:ext>
                </a:extLst>
              </p:cNvPr>
              <p:cNvGrpSpPr/>
              <p:nvPr userDrawn="1"/>
            </p:nvGrpSpPr>
            <p:grpSpPr>
              <a:xfrm>
                <a:off x="-3386247" y="830871"/>
                <a:ext cx="139423" cy="109566"/>
                <a:chOff x="-2866744" y="827071"/>
                <a:chExt cx="168701" cy="132575"/>
              </a:xfrm>
            </p:grpSpPr>
            <p:grpSp>
              <p:nvGrpSpPr>
                <p:cNvPr id="72" name="Groep 71">
                  <a:extLst>
                    <a:ext uri="{FF2B5EF4-FFF2-40B4-BE49-F238E27FC236}">
                      <a16:creationId xmlns:a16="http://schemas.microsoft.com/office/drawing/2014/main" id="{C9FCFABC-F473-410B-833E-16C362864011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74" name="Rechte verbindingslijn 73">
                    <a:extLst>
                      <a:ext uri="{FF2B5EF4-FFF2-40B4-BE49-F238E27FC236}">
                        <a16:creationId xmlns:a16="http://schemas.microsoft.com/office/drawing/2014/main" id="{9918FC1F-87A9-474A-94CB-B52041923A2D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5" name="Rechte verbindingslijn 74">
                    <a:extLst>
                      <a:ext uri="{FF2B5EF4-FFF2-40B4-BE49-F238E27FC236}">
                        <a16:creationId xmlns:a16="http://schemas.microsoft.com/office/drawing/2014/main" id="{C0BA5A55-068C-4438-AC9A-EFA018C20A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6" name="Rechte verbindingslijn 75">
                    <a:extLst>
                      <a:ext uri="{FF2B5EF4-FFF2-40B4-BE49-F238E27FC236}">
                        <a16:creationId xmlns:a16="http://schemas.microsoft.com/office/drawing/2014/main" id="{4F61A96C-26CD-4198-906F-CD7F40A1C18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7" name="Rechte verbindingslijn 76">
                    <a:extLst>
                      <a:ext uri="{FF2B5EF4-FFF2-40B4-BE49-F238E27FC236}">
                        <a16:creationId xmlns:a16="http://schemas.microsoft.com/office/drawing/2014/main" id="{4061CCD7-A27E-4638-8BED-285FB560072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8" name="Rechte verbindingslijn 77">
                    <a:extLst>
                      <a:ext uri="{FF2B5EF4-FFF2-40B4-BE49-F238E27FC236}">
                        <a16:creationId xmlns:a16="http://schemas.microsoft.com/office/drawing/2014/main" id="{C8362D1F-9AE4-4D8E-ACBD-F33B75E64480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73" name="Pijl: rechts 72">
                  <a:extLst>
                    <a:ext uri="{FF2B5EF4-FFF2-40B4-BE49-F238E27FC236}">
                      <a16:creationId xmlns:a16="http://schemas.microsoft.com/office/drawing/2014/main" id="{5086574C-70E3-4BD0-AD8E-4ACD3C09BB77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2" name="Groep 41">
                <a:extLst>
                  <a:ext uri="{FF2B5EF4-FFF2-40B4-BE49-F238E27FC236}">
                    <a16:creationId xmlns:a16="http://schemas.microsoft.com/office/drawing/2014/main" id="{84814E4C-CED6-452F-9ADD-2ACB924D85C1}"/>
                  </a:ext>
                </a:extLst>
              </p:cNvPr>
              <p:cNvGrpSpPr/>
              <p:nvPr userDrawn="1"/>
            </p:nvGrpSpPr>
            <p:grpSpPr>
              <a:xfrm>
                <a:off x="-3605171" y="830871"/>
                <a:ext cx="139423" cy="109566"/>
                <a:chOff x="-2866744" y="518074"/>
                <a:chExt cx="168701" cy="132575"/>
              </a:xfrm>
            </p:grpSpPr>
            <p:grpSp>
              <p:nvGrpSpPr>
                <p:cNvPr id="65" name="Groep 64">
                  <a:extLst>
                    <a:ext uri="{FF2B5EF4-FFF2-40B4-BE49-F238E27FC236}">
                      <a16:creationId xmlns:a16="http://schemas.microsoft.com/office/drawing/2014/main" id="{D3EA2278-D2FB-4E08-8F90-C8F9F64FE563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67" name="Rechte verbindingslijn 66">
                    <a:extLst>
                      <a:ext uri="{FF2B5EF4-FFF2-40B4-BE49-F238E27FC236}">
                        <a16:creationId xmlns:a16="http://schemas.microsoft.com/office/drawing/2014/main" id="{CFE2EFCF-ED4D-4F6F-B855-59D2864A18F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8" name="Rechte verbindingslijn 67">
                    <a:extLst>
                      <a:ext uri="{FF2B5EF4-FFF2-40B4-BE49-F238E27FC236}">
                        <a16:creationId xmlns:a16="http://schemas.microsoft.com/office/drawing/2014/main" id="{16A174D4-36D3-4768-83E1-4A833518ACD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9" name="Rechte verbindingslijn 68">
                    <a:extLst>
                      <a:ext uri="{FF2B5EF4-FFF2-40B4-BE49-F238E27FC236}">
                        <a16:creationId xmlns:a16="http://schemas.microsoft.com/office/drawing/2014/main" id="{571616FE-5F8B-42B9-A1BF-6D5620C25841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0" name="Rechte verbindingslijn 69">
                    <a:extLst>
                      <a:ext uri="{FF2B5EF4-FFF2-40B4-BE49-F238E27FC236}">
                        <a16:creationId xmlns:a16="http://schemas.microsoft.com/office/drawing/2014/main" id="{0586318A-2C66-4310-8165-51EAAB3891E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71" name="Rechte verbindingslijn 70">
                    <a:extLst>
                      <a:ext uri="{FF2B5EF4-FFF2-40B4-BE49-F238E27FC236}">
                        <a16:creationId xmlns:a16="http://schemas.microsoft.com/office/drawing/2014/main" id="{E4A90557-7845-41A6-BADB-23BEF1EB074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66" name="Pijl: rechts 65">
                  <a:extLst>
                    <a:ext uri="{FF2B5EF4-FFF2-40B4-BE49-F238E27FC236}">
                      <a16:creationId xmlns:a16="http://schemas.microsoft.com/office/drawing/2014/main" id="{2BC2C8DD-2D85-452C-87E8-E6A80B91D1D5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cxnSp>
            <p:nvCxnSpPr>
              <p:cNvPr id="43" name="Rechte verbindingslijn 42">
                <a:extLst>
                  <a:ext uri="{FF2B5EF4-FFF2-40B4-BE49-F238E27FC236}">
                    <a16:creationId xmlns:a16="http://schemas.microsoft.com/office/drawing/2014/main" id="{71629A45-FF6B-4221-A25E-5FC2550B04FD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 flipV="1">
                <a:off x="-3459956" y="588169"/>
                <a:ext cx="547687" cy="219076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cxnSp>
            <p:nvCxnSpPr>
              <p:cNvPr id="44" name="Rechte verbindingslijn 43">
                <a:extLst>
                  <a:ext uri="{FF2B5EF4-FFF2-40B4-BE49-F238E27FC236}">
                    <a16:creationId xmlns:a16="http://schemas.microsoft.com/office/drawing/2014/main" id="{CBC71A73-484E-4E57-8001-09BD3BEF0E64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-3224213" y="828675"/>
                <a:ext cx="319088" cy="0"/>
              </a:xfrm>
              <a:prstGeom prst="line">
                <a:avLst/>
              </a:prstGeom>
              <a:noFill/>
              <a:ln w="19050" cap="rnd" cmpd="sng" algn="ctr">
                <a:solidFill>
                  <a:schemeClr val="accent1"/>
                </a:solidFill>
                <a:prstDash val="solid"/>
                <a:headEnd type="oval"/>
              </a:ln>
              <a:effectLst/>
            </p:spPr>
          </p:cxnSp>
          <p:sp>
            <p:nvSpPr>
              <p:cNvPr id="45" name="Rechthoek 44">
                <a:extLst>
                  <a:ext uri="{FF2B5EF4-FFF2-40B4-BE49-F238E27FC236}">
                    <a16:creationId xmlns:a16="http://schemas.microsoft.com/office/drawing/2014/main" id="{1A765801-A88C-403F-A6FE-BF264756AF7C}"/>
                  </a:ext>
                </a:extLst>
              </p:cNvPr>
              <p:cNvSpPr/>
              <p:nvPr userDrawn="1"/>
            </p:nvSpPr>
            <p:spPr>
              <a:xfrm>
                <a:off x="-2559903" y="512179"/>
                <a:ext cx="2189042" cy="151083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up</a:t>
                </a:r>
              </a:p>
            </p:txBody>
          </p:sp>
          <p:sp>
            <p:nvSpPr>
              <p:cNvPr id="46" name="Rechthoek 45">
                <a:extLst>
                  <a:ext uri="{FF2B5EF4-FFF2-40B4-BE49-F238E27FC236}">
                    <a16:creationId xmlns:a16="http://schemas.microsoft.com/office/drawing/2014/main" id="{3DFF9F75-6FD1-4B1D-916B-9197365D2E28}"/>
                  </a:ext>
                </a:extLst>
              </p:cNvPr>
              <p:cNvSpPr/>
              <p:nvPr userDrawn="1"/>
            </p:nvSpPr>
            <p:spPr>
              <a:xfrm>
                <a:off x="-2559903" y="819562"/>
                <a:ext cx="2189043" cy="142202"/>
              </a:xfrm>
              <a:prstGeom prst="rect">
                <a:avLst/>
              </a:prstGeom>
              <a:noFill/>
              <a:ln w="25400" cap="flat" cmpd="sng" algn="ctr">
                <a:noFill/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defTabSz="68580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825" b="0" i="0" u="none" strike="noStrike" kern="0" cap="none" spc="0" normalizeH="0" baseline="0" noProof="0" dirty="0">
                    <a:ln>
                      <a:noFill/>
                    </a:ln>
                    <a:solidFill>
                      <a:schemeClr val="tx1"/>
                    </a:solidFill>
                    <a:effectLst/>
                    <a:uLnTx/>
                    <a:uFillTx/>
                    <a:latin typeface="Calibri" panose="020F0502020204030204" pitchFamily="34" charset="0"/>
                    <a:cs typeface="Calibri" panose="020F0502020204030204" pitchFamily="34" charset="0"/>
                  </a:rPr>
                  <a:t>Text level down</a:t>
                </a:r>
              </a:p>
            </p:txBody>
          </p:sp>
          <p:grpSp>
            <p:nvGrpSpPr>
              <p:cNvPr id="47" name="Groep 46">
                <a:extLst>
                  <a:ext uri="{FF2B5EF4-FFF2-40B4-BE49-F238E27FC236}">
                    <a16:creationId xmlns:a16="http://schemas.microsoft.com/office/drawing/2014/main" id="{EE3403B2-5F17-4BE8-AD82-B8F518934B87}"/>
                  </a:ext>
                </a:extLst>
              </p:cNvPr>
              <p:cNvGrpSpPr/>
              <p:nvPr userDrawn="1"/>
            </p:nvGrpSpPr>
            <p:grpSpPr>
              <a:xfrm>
                <a:off x="-2916763" y="769168"/>
                <a:ext cx="268738" cy="248381"/>
                <a:chOff x="-2916763" y="769168"/>
                <a:chExt cx="268738" cy="248381"/>
              </a:xfrm>
            </p:grpSpPr>
            <p:sp>
              <p:nvSpPr>
                <p:cNvPr id="57" name="Rechthoek 56">
                  <a:extLst>
                    <a:ext uri="{FF2B5EF4-FFF2-40B4-BE49-F238E27FC236}">
                      <a16:creationId xmlns:a16="http://schemas.microsoft.com/office/drawing/2014/main" id="{CF2D02E6-F5EB-4003-8459-A2EE9FE3B057}"/>
                    </a:ext>
                  </a:extLst>
                </p:cNvPr>
                <p:cNvSpPr/>
                <p:nvPr userDrawn="1"/>
              </p:nvSpPr>
              <p:spPr>
                <a:xfrm>
                  <a:off x="-2916763" y="769168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8" name="Groep 57">
                  <a:extLst>
                    <a:ext uri="{FF2B5EF4-FFF2-40B4-BE49-F238E27FC236}">
                      <a16:creationId xmlns:a16="http://schemas.microsoft.com/office/drawing/2014/main" id="{6D950887-FC4B-42A4-B2A1-E9852E4648DB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827071"/>
                  <a:ext cx="168701" cy="132575"/>
                  <a:chOff x="-2866744" y="827071"/>
                  <a:chExt cx="168701" cy="132575"/>
                </a:xfrm>
              </p:grpSpPr>
              <p:cxnSp>
                <p:nvCxnSpPr>
                  <p:cNvPr id="60" name="Rechte verbindingslijn 59">
                    <a:extLst>
                      <a:ext uri="{FF2B5EF4-FFF2-40B4-BE49-F238E27FC236}">
                        <a16:creationId xmlns:a16="http://schemas.microsoft.com/office/drawing/2014/main" id="{9A2B3731-A568-4604-99BC-914ADF1883C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827071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1" name="Rechte verbindingslijn 60">
                    <a:extLst>
                      <a:ext uri="{FF2B5EF4-FFF2-40B4-BE49-F238E27FC236}">
                        <a16:creationId xmlns:a16="http://schemas.microsoft.com/office/drawing/2014/main" id="{6D1A5A6B-BB45-4318-B747-240594FDA1B5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959646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2" name="Rechte verbindingslijn 61">
                    <a:extLst>
                      <a:ext uri="{FF2B5EF4-FFF2-40B4-BE49-F238E27FC236}">
                        <a16:creationId xmlns:a16="http://schemas.microsoft.com/office/drawing/2014/main" id="{2E8DEB11-C965-4101-8C51-546BD3EA03C7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926503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3" name="Rechte verbindingslijn 62">
                    <a:extLst>
                      <a:ext uri="{FF2B5EF4-FFF2-40B4-BE49-F238E27FC236}">
                        <a16:creationId xmlns:a16="http://schemas.microsoft.com/office/drawing/2014/main" id="{C33D85E3-8D7E-423B-AF7C-E467C4C2E1B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93359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64" name="Rechte verbindingslijn 63">
                    <a:extLst>
                      <a:ext uri="{FF2B5EF4-FFF2-40B4-BE49-F238E27FC236}">
                        <a16:creationId xmlns:a16="http://schemas.microsoft.com/office/drawing/2014/main" id="{C2103A0C-BA36-461C-97F7-538C8A3C939B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860215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9" name="Pijl: rechts 58">
                  <a:extLst>
                    <a:ext uri="{FF2B5EF4-FFF2-40B4-BE49-F238E27FC236}">
                      <a16:creationId xmlns:a16="http://schemas.microsoft.com/office/drawing/2014/main" id="{EFF9EB1C-59F7-4F60-9727-5D1A089EE10C}"/>
                    </a:ext>
                  </a:extLst>
                </p:cNvPr>
                <p:cNvSpPr/>
                <p:nvPr userDrawn="1"/>
              </p:nvSpPr>
              <p:spPr>
                <a:xfrm>
                  <a:off x="-2866744" y="858737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48" name="Groep 47">
                <a:extLst>
                  <a:ext uri="{FF2B5EF4-FFF2-40B4-BE49-F238E27FC236}">
                    <a16:creationId xmlns:a16="http://schemas.microsoft.com/office/drawing/2014/main" id="{FE7800E9-B00F-4D68-9977-959DF733B12D}"/>
                  </a:ext>
                </a:extLst>
              </p:cNvPr>
              <p:cNvGrpSpPr/>
              <p:nvPr userDrawn="1"/>
            </p:nvGrpSpPr>
            <p:grpSpPr>
              <a:xfrm>
                <a:off x="-2916763" y="460171"/>
                <a:ext cx="268738" cy="248381"/>
                <a:chOff x="-2916763" y="460171"/>
                <a:chExt cx="268738" cy="248381"/>
              </a:xfrm>
            </p:grpSpPr>
            <p:sp>
              <p:nvSpPr>
                <p:cNvPr id="49" name="Rechthoek 48">
                  <a:extLst>
                    <a:ext uri="{FF2B5EF4-FFF2-40B4-BE49-F238E27FC236}">
                      <a16:creationId xmlns:a16="http://schemas.microsoft.com/office/drawing/2014/main" id="{FE6FB3D5-4E87-4A33-AC74-E5E73DF02BDE}"/>
                    </a:ext>
                  </a:extLst>
                </p:cNvPr>
                <p:cNvSpPr/>
                <p:nvPr userDrawn="1"/>
              </p:nvSpPr>
              <p:spPr>
                <a:xfrm>
                  <a:off x="-2916763" y="460171"/>
                  <a:ext cx="268738" cy="248381"/>
                </a:xfrm>
                <a:prstGeom prst="rect">
                  <a:avLst/>
                </a:prstGeom>
                <a:solidFill>
                  <a:srgbClr val="FFFFFF"/>
                </a:solidFill>
                <a:ln w="3175">
                  <a:solidFill>
                    <a:srgbClr val="DADADA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GB" sz="788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grpSp>
              <p:nvGrpSpPr>
                <p:cNvPr id="50" name="Groep 49">
                  <a:extLst>
                    <a:ext uri="{FF2B5EF4-FFF2-40B4-BE49-F238E27FC236}">
                      <a16:creationId xmlns:a16="http://schemas.microsoft.com/office/drawing/2014/main" id="{F499494F-8B63-4166-824B-CC7F3C16D94F}"/>
                    </a:ext>
                  </a:extLst>
                </p:cNvPr>
                <p:cNvGrpSpPr/>
                <p:nvPr userDrawn="1"/>
              </p:nvGrpSpPr>
              <p:grpSpPr>
                <a:xfrm>
                  <a:off x="-2866744" y="518074"/>
                  <a:ext cx="168701" cy="132575"/>
                  <a:chOff x="-2866744" y="518074"/>
                  <a:chExt cx="168701" cy="132575"/>
                </a:xfrm>
              </p:grpSpPr>
              <p:cxnSp>
                <p:nvCxnSpPr>
                  <p:cNvPr id="52" name="Rechte verbindingslijn 51">
                    <a:extLst>
                      <a:ext uri="{FF2B5EF4-FFF2-40B4-BE49-F238E27FC236}">
                        <a16:creationId xmlns:a16="http://schemas.microsoft.com/office/drawing/2014/main" id="{BA904563-EEAD-4B11-8D6E-68F49EFF5E7C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518074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3" name="Rechte verbindingslijn 52">
                    <a:extLst>
                      <a:ext uri="{FF2B5EF4-FFF2-40B4-BE49-F238E27FC236}">
                        <a16:creationId xmlns:a16="http://schemas.microsoft.com/office/drawing/2014/main" id="{D41109C4-8E01-483D-8135-559878A57C14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866744" y="650649"/>
                    <a:ext cx="168701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4" name="Rechte verbindingslijn 53">
                    <a:extLst>
                      <a:ext uri="{FF2B5EF4-FFF2-40B4-BE49-F238E27FC236}">
                        <a16:creationId xmlns:a16="http://schemas.microsoft.com/office/drawing/2014/main" id="{2A1B1658-9AA8-43BA-8462-0DBBA12956FE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617506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5" name="Rechte verbindingslijn 54">
                    <a:extLst>
                      <a:ext uri="{FF2B5EF4-FFF2-40B4-BE49-F238E27FC236}">
                        <a16:creationId xmlns:a16="http://schemas.microsoft.com/office/drawing/2014/main" id="{B4448648-2C7D-4735-9D83-C3596B13074F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84362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  <p:cxnSp>
                <p:nvCxnSpPr>
                  <p:cNvPr id="56" name="Rechte verbindingslijn 55">
                    <a:extLst>
                      <a:ext uri="{FF2B5EF4-FFF2-40B4-BE49-F238E27FC236}">
                        <a16:creationId xmlns:a16="http://schemas.microsoft.com/office/drawing/2014/main" id="{F02FBDE4-984A-4497-8C09-05163E48C9D2}"/>
                      </a:ext>
                    </a:extLst>
                  </p:cNvPr>
                  <p:cNvCxnSpPr/>
                  <p:nvPr userDrawn="1"/>
                </p:nvCxnSpPr>
                <p:spPr>
                  <a:xfrm>
                    <a:off x="-2773990" y="551218"/>
                    <a:ext cx="75947" cy="0"/>
                  </a:xfrm>
                  <a:prstGeom prst="line">
                    <a:avLst/>
                  </a:prstGeom>
                  <a:solidFill>
                    <a:schemeClr val="bg1"/>
                  </a:solidFill>
                  <a:ln w="12700" cap="flat" cmpd="sng" algn="ctr">
                    <a:solidFill>
                      <a:srgbClr val="9D9FA1"/>
                    </a:solidFill>
                    <a:prstDash val="solid"/>
                  </a:ln>
                  <a:effectLst/>
                </p:spPr>
              </p:cxnSp>
            </p:grpSp>
            <p:sp>
              <p:nvSpPr>
                <p:cNvPr id="51" name="Pijl: rechts 50">
                  <a:extLst>
                    <a:ext uri="{FF2B5EF4-FFF2-40B4-BE49-F238E27FC236}">
                      <a16:creationId xmlns:a16="http://schemas.microsoft.com/office/drawing/2014/main" id="{10FB5F53-D75F-4289-8617-5156D53E0C77}"/>
                    </a:ext>
                  </a:extLst>
                </p:cNvPr>
                <p:cNvSpPr/>
                <p:nvPr userDrawn="1"/>
              </p:nvSpPr>
              <p:spPr>
                <a:xfrm flipH="1">
                  <a:off x="-2866744" y="549740"/>
                  <a:ext cx="70676" cy="67902"/>
                </a:xfrm>
                <a:prstGeom prst="rightArrow">
                  <a:avLst>
                    <a:gd name="adj1" fmla="val 25329"/>
                    <a:gd name="adj2" fmla="val 63628"/>
                  </a:avLst>
                </a:prstGeom>
                <a:solidFill>
                  <a:srgbClr val="4A7D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grpSp>
          <p:nvGrpSpPr>
            <p:cNvPr id="33" name="Groep 32">
              <a:extLst>
                <a:ext uri="{FF2B5EF4-FFF2-40B4-BE49-F238E27FC236}">
                  <a16:creationId xmlns:a16="http://schemas.microsoft.com/office/drawing/2014/main" id="{233FC05F-A653-4107-A362-A3463EF66DB5}"/>
                </a:ext>
              </a:extLst>
            </p:cNvPr>
            <p:cNvGrpSpPr/>
            <p:nvPr userDrawn="1"/>
          </p:nvGrpSpPr>
          <p:grpSpPr>
            <a:xfrm>
              <a:off x="-938434" y="4663037"/>
              <a:ext cx="627798" cy="576693"/>
              <a:chOff x="-1753862" y="6112775"/>
              <a:chExt cx="759635" cy="697798"/>
            </a:xfrm>
          </p:grpSpPr>
          <p:grpSp>
            <p:nvGrpSpPr>
              <p:cNvPr id="34" name="Inspireren">
                <a:extLst>
                  <a:ext uri="{FF2B5EF4-FFF2-40B4-BE49-F238E27FC236}">
                    <a16:creationId xmlns:a16="http://schemas.microsoft.com/office/drawing/2014/main" id="{FEC5542D-2128-4576-9117-813676C05B40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1484858" y="6112775"/>
                <a:ext cx="205431" cy="293286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052C75-1EFE-4A4D-BC1E-450F47C1C6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7" name="Freeform 13">
                  <a:extLst>
                    <a:ext uri="{FF2B5EF4-FFF2-40B4-BE49-F238E27FC236}">
                      <a16:creationId xmlns:a16="http://schemas.microsoft.com/office/drawing/2014/main" id="{24439C6E-2DBE-464E-9F26-5E016D0F3B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38" name="Freeform 14">
                  <a:extLst>
                    <a:ext uri="{FF2B5EF4-FFF2-40B4-BE49-F238E27FC236}">
                      <a16:creationId xmlns:a16="http://schemas.microsoft.com/office/drawing/2014/main" id="{EF6F43D0-CC86-498B-AF6F-F9C9A7BAE70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35" name="Tekstvak 34">
                <a:extLst>
                  <a:ext uri="{FF2B5EF4-FFF2-40B4-BE49-F238E27FC236}">
                    <a16:creationId xmlns:a16="http://schemas.microsoft.com/office/drawing/2014/main" id="{BD44F05B-0371-4ED0-8B85-8DA3748BE863}"/>
                  </a:ext>
                </a:extLst>
              </p:cNvPr>
              <p:cNvSpPr txBox="1"/>
              <p:nvPr userDrawn="1"/>
            </p:nvSpPr>
            <p:spPr>
              <a:xfrm>
                <a:off x="-1753862" y="6420664"/>
                <a:ext cx="759635" cy="38990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grpSp>
        <p:nvGrpSpPr>
          <p:cNvPr id="145" name="INSTRUCTION">
            <a:extLst>
              <a:ext uri="{FF2B5EF4-FFF2-40B4-BE49-F238E27FC236}">
                <a16:creationId xmlns:a16="http://schemas.microsoft.com/office/drawing/2014/main" id="{9D982545-CD92-4F4A-AD7D-D1B72FAAD165}"/>
              </a:ext>
            </a:extLst>
          </p:cNvPr>
          <p:cNvGrpSpPr/>
          <p:nvPr userDrawn="1"/>
        </p:nvGrpSpPr>
        <p:grpSpPr>
          <a:xfrm>
            <a:off x="9289461" y="2145"/>
            <a:ext cx="2769836" cy="4945999"/>
            <a:chOff x="-3786165" y="0"/>
            <a:chExt cx="3693114" cy="6594665"/>
          </a:xfrm>
        </p:grpSpPr>
        <p:sp>
          <p:nvSpPr>
            <p:cNvPr id="146" name="Rechthoek 145">
              <a:extLst>
                <a:ext uri="{FF2B5EF4-FFF2-40B4-BE49-F238E27FC236}">
                  <a16:creationId xmlns:a16="http://schemas.microsoft.com/office/drawing/2014/main" id="{DA622A64-B3FE-43DD-B221-74BCAA9DC666}"/>
                </a:ext>
              </a:extLst>
            </p:cNvPr>
            <p:cNvSpPr/>
            <p:nvPr userDrawn="1"/>
          </p:nvSpPr>
          <p:spPr>
            <a:xfrm>
              <a:off x="-3786165" y="0"/>
              <a:ext cx="3593091" cy="593156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ECECEC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1050" b="1" cap="all" baseline="0" noProof="0" dirty="0">
                  <a:solidFill>
                    <a:schemeClr val="accent1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Insert/edit A logo</a:t>
              </a:r>
            </a:p>
          </p:txBody>
        </p:sp>
        <p:sp>
          <p:nvSpPr>
            <p:cNvPr id="147" name="Ovaal 146">
              <a:extLst>
                <a:ext uri="{FF2B5EF4-FFF2-40B4-BE49-F238E27FC236}">
                  <a16:creationId xmlns:a16="http://schemas.microsoft.com/office/drawing/2014/main" id="{827D04A4-80FB-4A71-9726-6DAA2D3E2900}"/>
                </a:ext>
              </a:extLst>
            </p:cNvPr>
            <p:cNvSpPr/>
            <p:nvPr userDrawn="1"/>
          </p:nvSpPr>
          <p:spPr>
            <a:xfrm>
              <a:off x="-3603587" y="465324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1</a:t>
              </a:r>
            </a:p>
          </p:txBody>
        </p:sp>
        <p:sp>
          <p:nvSpPr>
            <p:cNvPr id="148" name="Rechthoek 147">
              <a:extLst>
                <a:ext uri="{FF2B5EF4-FFF2-40B4-BE49-F238E27FC236}">
                  <a16:creationId xmlns:a16="http://schemas.microsoft.com/office/drawing/2014/main" id="{BEA6538F-91DC-41CD-AEFA-0158FEB8BAEA}"/>
                </a:ext>
              </a:extLst>
            </p:cNvPr>
            <p:cNvSpPr/>
            <p:nvPr userDrawn="1"/>
          </p:nvSpPr>
          <p:spPr>
            <a:xfrm>
              <a:off x="-3319415" y="465324"/>
              <a:ext cx="2944682" cy="658026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If necessary, delete the existing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by using the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‘Backspace key’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Click on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pictogram to insert a new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(see example below)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49" name="Groep 148">
              <a:extLst>
                <a:ext uri="{FF2B5EF4-FFF2-40B4-BE49-F238E27FC236}">
                  <a16:creationId xmlns:a16="http://schemas.microsoft.com/office/drawing/2014/main" id="{51C7C7EE-0377-4A90-974F-2F0B6EEFB2BE}"/>
                </a:ext>
              </a:extLst>
            </p:cNvPr>
            <p:cNvGrpSpPr/>
            <p:nvPr userDrawn="1"/>
          </p:nvGrpSpPr>
          <p:grpSpPr>
            <a:xfrm>
              <a:off x="-3316179" y="1231351"/>
              <a:ext cx="294789" cy="318834"/>
              <a:chOff x="14466489" y="1001522"/>
              <a:chExt cx="290627" cy="314333"/>
            </a:xfrm>
          </p:grpSpPr>
          <p:sp>
            <p:nvSpPr>
              <p:cNvPr id="203" name="Rechthoek 202">
                <a:extLst>
                  <a:ext uri="{FF2B5EF4-FFF2-40B4-BE49-F238E27FC236}">
                    <a16:creationId xmlns:a16="http://schemas.microsoft.com/office/drawing/2014/main" id="{BCAAD84F-2217-4314-865A-CDDC1D29BB93}"/>
                  </a:ext>
                </a:extLst>
              </p:cNvPr>
              <p:cNvSpPr/>
              <p:nvPr userDrawn="1"/>
            </p:nvSpPr>
            <p:spPr>
              <a:xfrm>
                <a:off x="14466489" y="1001522"/>
                <a:ext cx="257935" cy="254168"/>
              </a:xfrm>
              <a:prstGeom prst="rect">
                <a:avLst/>
              </a:prstGeom>
              <a:solidFill>
                <a:schemeClr val="bg1"/>
              </a:solidFill>
              <a:ln w="12700">
                <a:solidFill>
                  <a:srgbClr val="81818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4" name="Ovaal 203">
                <a:extLst>
                  <a:ext uri="{FF2B5EF4-FFF2-40B4-BE49-F238E27FC236}">
                    <a16:creationId xmlns:a16="http://schemas.microsoft.com/office/drawing/2014/main" id="{0DBDDB9D-6D64-40FF-9942-3AC679BE6612}"/>
                  </a:ext>
                </a:extLst>
              </p:cNvPr>
              <p:cNvSpPr/>
              <p:nvPr userDrawn="1"/>
            </p:nvSpPr>
            <p:spPr>
              <a:xfrm>
                <a:off x="14623626" y="1033630"/>
                <a:ext cx="71169" cy="71169"/>
              </a:xfrm>
              <a:prstGeom prst="ellipse">
                <a:avLst/>
              </a:prstGeom>
              <a:solidFill>
                <a:srgbClr val="F1D8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5" name="Vrije vorm: vorm 204">
                <a:extLst>
                  <a:ext uri="{FF2B5EF4-FFF2-40B4-BE49-F238E27FC236}">
                    <a16:creationId xmlns:a16="http://schemas.microsoft.com/office/drawing/2014/main" id="{1982073D-B356-4548-9A77-7CEB8CA897CD}"/>
                  </a:ext>
                </a:extLst>
              </p:cNvPr>
              <p:cNvSpPr/>
              <p:nvPr userDrawn="1"/>
            </p:nvSpPr>
            <p:spPr>
              <a:xfrm rot="2700000">
                <a:off x="14498877" y="1157846"/>
                <a:ext cx="168558" cy="147459"/>
              </a:xfrm>
              <a:custGeom>
                <a:avLst/>
                <a:gdLst>
                  <a:gd name="connsiteX0" fmla="*/ 12837 w 168558"/>
                  <a:gd name="connsiteY0" fmla="*/ 12836 h 147459"/>
                  <a:gd name="connsiteX1" fmla="*/ 43826 w 168558"/>
                  <a:gd name="connsiteY1" fmla="*/ 0 h 147459"/>
                  <a:gd name="connsiteX2" fmla="*/ 168558 w 168558"/>
                  <a:gd name="connsiteY2" fmla="*/ 0 h 147459"/>
                  <a:gd name="connsiteX3" fmla="*/ 21099 w 168558"/>
                  <a:gd name="connsiteY3" fmla="*/ 147459 h 147459"/>
                  <a:gd name="connsiteX4" fmla="*/ 0 w 168558"/>
                  <a:gd name="connsiteY4" fmla="*/ 126361 h 147459"/>
                  <a:gd name="connsiteX5" fmla="*/ 0 w 168558"/>
                  <a:gd name="connsiteY5" fmla="*/ 43826 h 147459"/>
                  <a:gd name="connsiteX6" fmla="*/ 12837 w 168558"/>
                  <a:gd name="connsiteY6" fmla="*/ 12836 h 1474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68558" h="147459">
                    <a:moveTo>
                      <a:pt x="12837" y="12836"/>
                    </a:moveTo>
                    <a:cubicBezTo>
                      <a:pt x="20768" y="4905"/>
                      <a:pt x="31724" y="0"/>
                      <a:pt x="43826" y="0"/>
                    </a:cubicBezTo>
                    <a:lnTo>
                      <a:pt x="168558" y="0"/>
                    </a:lnTo>
                    <a:lnTo>
                      <a:pt x="21099" y="147459"/>
                    </a:lnTo>
                    <a:lnTo>
                      <a:pt x="0" y="126361"/>
                    </a:lnTo>
                    <a:lnTo>
                      <a:pt x="0" y="43826"/>
                    </a:lnTo>
                    <a:cubicBezTo>
                      <a:pt x="1" y="31723"/>
                      <a:pt x="4906" y="20767"/>
                      <a:pt x="12837" y="12836"/>
                    </a:cubicBezTo>
                    <a:close/>
                  </a:path>
                </a:pathLst>
              </a:custGeom>
              <a:solidFill>
                <a:srgbClr val="C9D8E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0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206" name="Rechthoek: afgeronde hoeken 205">
                <a:extLst>
                  <a:ext uri="{FF2B5EF4-FFF2-40B4-BE49-F238E27FC236}">
                    <a16:creationId xmlns:a16="http://schemas.microsoft.com/office/drawing/2014/main" id="{7B7AD886-D559-4345-A031-B7AEC3958A03}"/>
                  </a:ext>
                </a:extLst>
              </p:cNvPr>
              <p:cNvSpPr/>
              <p:nvPr userDrawn="1"/>
            </p:nvSpPr>
            <p:spPr>
              <a:xfrm>
                <a:off x="14601150" y="1145314"/>
                <a:ext cx="155966" cy="116816"/>
              </a:xfrm>
              <a:prstGeom prst="roundRect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lvl="0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cxnSp>
            <p:nvCxnSpPr>
              <p:cNvPr id="207" name="Rechte verbindingslijn 206">
                <a:extLst>
                  <a:ext uri="{FF2B5EF4-FFF2-40B4-BE49-F238E27FC236}">
                    <a16:creationId xmlns:a16="http://schemas.microsoft.com/office/drawing/2014/main" id="{7283B858-7125-49D5-8F0E-38B16B05E3B2}"/>
                  </a:ext>
                </a:extLst>
              </p:cNvPr>
              <p:cNvCxnSpPr>
                <a:cxnSpLocks/>
              </p:cNvCxnSpPr>
              <p:nvPr userDrawn="1"/>
            </p:nvCxnSpPr>
            <p:spPr>
              <a:xfrm>
                <a:off x="14637490" y="1308665"/>
                <a:ext cx="83286" cy="0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  <p:cxnSp>
            <p:nvCxnSpPr>
              <p:cNvPr id="208" name="Rechte verbindingslijn 207">
                <a:extLst>
                  <a:ext uri="{FF2B5EF4-FFF2-40B4-BE49-F238E27FC236}">
                    <a16:creationId xmlns:a16="http://schemas.microsoft.com/office/drawing/2014/main" id="{95A842A2-F3FA-450F-BEA2-34611A91FA9C}"/>
                  </a:ext>
                </a:extLst>
              </p:cNvPr>
              <p:cNvCxnSpPr>
                <a:cxnSpLocks/>
                <a:stCxn id="206" idx="2"/>
              </p:cNvCxnSpPr>
              <p:nvPr userDrawn="1"/>
            </p:nvCxnSpPr>
            <p:spPr>
              <a:xfrm flipH="1">
                <a:off x="14678717" y="1262130"/>
                <a:ext cx="416" cy="43573"/>
              </a:xfrm>
              <a:prstGeom prst="line">
                <a:avLst/>
              </a:prstGeom>
              <a:solidFill>
                <a:schemeClr val="bg1"/>
              </a:solidFill>
              <a:ln w="19050">
                <a:solidFill>
                  <a:srgbClr val="8AAD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</p:cxnSp>
        </p:grpSp>
        <p:sp>
          <p:nvSpPr>
            <p:cNvPr id="150" name="Ovaal 149">
              <a:extLst>
                <a:ext uri="{FF2B5EF4-FFF2-40B4-BE49-F238E27FC236}">
                  <a16:creationId xmlns:a16="http://schemas.microsoft.com/office/drawing/2014/main" id="{404158B7-80AE-4FFD-ABE3-A13E0E1E7606}"/>
                </a:ext>
              </a:extLst>
            </p:cNvPr>
            <p:cNvSpPr/>
            <p:nvPr userDrawn="1"/>
          </p:nvSpPr>
          <p:spPr>
            <a:xfrm>
              <a:off x="-3603587" y="172970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2</a:t>
              </a:r>
            </a:p>
          </p:txBody>
        </p:sp>
        <p:sp>
          <p:nvSpPr>
            <p:cNvPr id="151" name="Rechthoek 150">
              <a:extLst>
                <a:ext uri="{FF2B5EF4-FFF2-40B4-BE49-F238E27FC236}">
                  <a16:creationId xmlns:a16="http://schemas.microsoft.com/office/drawing/2014/main" id="{5539C475-6809-4865-B7FC-A8AB88FE7C17}"/>
                </a:ext>
              </a:extLst>
            </p:cNvPr>
            <p:cNvSpPr/>
            <p:nvPr userDrawn="1"/>
          </p:nvSpPr>
          <p:spPr>
            <a:xfrm>
              <a:off x="-3319415" y="1729710"/>
              <a:ext cx="2944682" cy="326338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Select the preferred logo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and click on 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‘Insert’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2" name="Groep 151">
              <a:extLst>
                <a:ext uri="{FF2B5EF4-FFF2-40B4-BE49-F238E27FC236}">
                  <a16:creationId xmlns:a16="http://schemas.microsoft.com/office/drawing/2014/main" id="{9B2387BB-4493-4D3E-A07B-C2E2A63C675F}"/>
                </a:ext>
              </a:extLst>
            </p:cNvPr>
            <p:cNvGrpSpPr/>
            <p:nvPr userDrawn="1"/>
          </p:nvGrpSpPr>
          <p:grpSpPr>
            <a:xfrm>
              <a:off x="-3311319" y="2164285"/>
              <a:ext cx="825500" cy="209550"/>
              <a:chOff x="13504624" y="2482850"/>
              <a:chExt cx="825500" cy="209550"/>
            </a:xfrm>
          </p:grpSpPr>
          <p:sp>
            <p:nvSpPr>
              <p:cNvPr id="200" name="Rechthoek 199">
                <a:extLst>
                  <a:ext uri="{FF2B5EF4-FFF2-40B4-BE49-F238E27FC236}">
                    <a16:creationId xmlns:a16="http://schemas.microsoft.com/office/drawing/2014/main" id="{C5F9DEF6-D658-4D04-9855-C560A0280A3B}"/>
                  </a:ext>
                </a:extLst>
              </p:cNvPr>
              <p:cNvSpPr/>
              <p:nvPr userDrawn="1"/>
            </p:nvSpPr>
            <p:spPr>
              <a:xfrm>
                <a:off x="13504624" y="2482850"/>
                <a:ext cx="825500" cy="209550"/>
              </a:xfrm>
              <a:prstGeom prst="rect">
                <a:avLst/>
              </a:prstGeom>
              <a:solidFill>
                <a:srgbClr val="E5F1FB"/>
              </a:solidFill>
              <a:ln w="12700">
                <a:solidFill>
                  <a:srgbClr val="0B7ED9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72000" tIns="0" rIns="28800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Insert</a:t>
                </a:r>
              </a:p>
            </p:txBody>
          </p:sp>
          <p:cxnSp>
            <p:nvCxnSpPr>
              <p:cNvPr id="201" name="Rechte verbindingslijn 200">
                <a:extLst>
                  <a:ext uri="{FF2B5EF4-FFF2-40B4-BE49-F238E27FC236}">
                    <a16:creationId xmlns:a16="http://schemas.microsoft.com/office/drawing/2014/main" id="{5C0FA60B-225E-4067-9420-38F0BF027A97}"/>
                  </a:ext>
                </a:extLst>
              </p:cNvPr>
              <p:cNvCxnSpPr/>
              <p:nvPr userDrawn="1"/>
            </p:nvCxnSpPr>
            <p:spPr>
              <a:xfrm>
                <a:off x="14155269" y="2515250"/>
                <a:ext cx="0" cy="142717"/>
              </a:xfrm>
              <a:prstGeom prst="line">
                <a:avLst/>
              </a:prstGeom>
              <a:noFill/>
              <a:ln w="3175" cap="flat" cmpd="sng" algn="ctr">
                <a:solidFill>
                  <a:srgbClr val="44546A"/>
                </a:solidFill>
                <a:prstDash val="solid"/>
              </a:ln>
              <a:effectLst/>
            </p:spPr>
          </p:cxnSp>
          <p:sp>
            <p:nvSpPr>
              <p:cNvPr id="202" name="Gelijkbenige driehoek 201">
                <a:extLst>
                  <a:ext uri="{FF2B5EF4-FFF2-40B4-BE49-F238E27FC236}">
                    <a16:creationId xmlns:a16="http://schemas.microsoft.com/office/drawing/2014/main" id="{BBA3200D-90E7-4E4C-A4CB-5EB4441A2546}"/>
                  </a:ext>
                </a:extLst>
              </p:cNvPr>
              <p:cNvSpPr/>
              <p:nvPr userDrawn="1"/>
            </p:nvSpPr>
            <p:spPr>
              <a:xfrm rot="10800000">
                <a:off x="14196089" y="2566904"/>
                <a:ext cx="86866" cy="51147"/>
              </a:xfrm>
              <a:prstGeom prst="triangle">
                <a:avLst/>
              </a:prstGeom>
              <a:solidFill>
                <a:srgbClr val="00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675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3" name="Ovaal 152">
              <a:extLst>
                <a:ext uri="{FF2B5EF4-FFF2-40B4-BE49-F238E27FC236}">
                  <a16:creationId xmlns:a16="http://schemas.microsoft.com/office/drawing/2014/main" id="{162950DE-549A-4A06-871E-74E992234848}"/>
                </a:ext>
              </a:extLst>
            </p:cNvPr>
            <p:cNvSpPr/>
            <p:nvPr userDrawn="1"/>
          </p:nvSpPr>
          <p:spPr>
            <a:xfrm>
              <a:off x="-3603587" y="2553359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/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4" name="Rechthoek 153">
              <a:extLst>
                <a:ext uri="{FF2B5EF4-FFF2-40B4-BE49-F238E27FC236}">
                  <a16:creationId xmlns:a16="http://schemas.microsoft.com/office/drawing/2014/main" id="{4EE97757-9DE1-4C97-9F83-03C1189BB2ED}"/>
                </a:ext>
              </a:extLst>
            </p:cNvPr>
            <p:cNvSpPr/>
            <p:nvPr userDrawn="1"/>
          </p:nvSpPr>
          <p:spPr>
            <a:xfrm>
              <a:off x="-3319415" y="2553360"/>
              <a:ext cx="2944682" cy="790341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/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scale or drag the logo, go to the tab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 - Format’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button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Scale the logo itself with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spheres and scale the logo frame with</a:t>
              </a:r>
              <a:b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the brackets.</a:t>
              </a:r>
            </a:p>
          </p:txBody>
        </p:sp>
        <p:grpSp>
          <p:nvGrpSpPr>
            <p:cNvPr id="155" name="Groep 154">
              <a:extLst>
                <a:ext uri="{FF2B5EF4-FFF2-40B4-BE49-F238E27FC236}">
                  <a16:creationId xmlns:a16="http://schemas.microsoft.com/office/drawing/2014/main" id="{A33D0182-106C-4B7E-9B0A-2CC87C33A0D7}"/>
                </a:ext>
              </a:extLst>
            </p:cNvPr>
            <p:cNvGrpSpPr/>
            <p:nvPr userDrawn="1"/>
          </p:nvGrpSpPr>
          <p:grpSpPr>
            <a:xfrm>
              <a:off x="-3441613" y="3457758"/>
              <a:ext cx="622283" cy="612920"/>
              <a:chOff x="12617641" y="3403239"/>
              <a:chExt cx="752963" cy="741634"/>
            </a:xfrm>
          </p:grpSpPr>
          <p:grpSp>
            <p:nvGrpSpPr>
              <p:cNvPr id="184" name="Groep 183">
                <a:extLst>
                  <a:ext uri="{FF2B5EF4-FFF2-40B4-BE49-F238E27FC236}">
                    <a16:creationId xmlns:a16="http://schemas.microsoft.com/office/drawing/2014/main" id="{8FA07363-1256-41AA-9397-6A146B66D994}"/>
                  </a:ext>
                </a:extLst>
              </p:cNvPr>
              <p:cNvGrpSpPr/>
              <p:nvPr userDrawn="1"/>
            </p:nvGrpSpPr>
            <p:grpSpPr>
              <a:xfrm>
                <a:off x="12771530" y="3403239"/>
                <a:ext cx="467176" cy="448491"/>
                <a:chOff x="12782157" y="3403239"/>
                <a:chExt cx="467176" cy="448491"/>
              </a:xfrm>
            </p:grpSpPr>
            <p:grpSp>
              <p:nvGrpSpPr>
                <p:cNvPr id="187" name="Groep 186">
                  <a:extLst>
                    <a:ext uri="{FF2B5EF4-FFF2-40B4-BE49-F238E27FC236}">
                      <a16:creationId xmlns:a16="http://schemas.microsoft.com/office/drawing/2014/main" id="{6D1E212C-8BAE-4B85-A635-07F9AD3C6ECA}"/>
                    </a:ext>
                  </a:extLst>
                </p:cNvPr>
                <p:cNvGrpSpPr/>
                <p:nvPr userDrawn="1"/>
              </p:nvGrpSpPr>
              <p:grpSpPr>
                <a:xfrm>
                  <a:off x="12782157" y="3403239"/>
                  <a:ext cx="412976" cy="396132"/>
                  <a:chOff x="13554906" y="3320109"/>
                  <a:chExt cx="443917" cy="425811"/>
                </a:xfrm>
              </p:grpSpPr>
              <p:grpSp>
                <p:nvGrpSpPr>
                  <p:cNvPr id="194" name="Groep 193">
                    <a:extLst>
                      <a:ext uri="{FF2B5EF4-FFF2-40B4-BE49-F238E27FC236}">
                        <a16:creationId xmlns:a16="http://schemas.microsoft.com/office/drawing/2014/main" id="{ADD0AFEF-D328-49ED-B6E3-E82D77FEE5F3}"/>
                      </a:ext>
                    </a:extLst>
                  </p:cNvPr>
                  <p:cNvGrpSpPr/>
                  <p:nvPr userDrawn="1"/>
                </p:nvGrpSpPr>
                <p:grpSpPr>
                  <a:xfrm>
                    <a:off x="13554906" y="3320109"/>
                    <a:ext cx="443917" cy="425811"/>
                    <a:chOff x="12909684" y="1276143"/>
                    <a:chExt cx="443917" cy="425811"/>
                  </a:xfrm>
                </p:grpSpPr>
                <p:sp>
                  <p:nvSpPr>
                    <p:cNvPr id="197" name="Rechthoek 196">
                      <a:extLst>
                        <a:ext uri="{FF2B5EF4-FFF2-40B4-BE49-F238E27FC236}">
                          <a16:creationId xmlns:a16="http://schemas.microsoft.com/office/drawing/2014/main" id="{E2B21F01-240A-472D-A01E-C2DDFEC47CDA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9" y="1276143"/>
                      <a:ext cx="443912" cy="425811"/>
                    </a:xfrm>
                    <a:prstGeom prst="rect">
                      <a:avLst/>
                    </a:prstGeom>
                    <a:noFill/>
                    <a:ln w="12700">
                      <a:solidFill>
                        <a:srgbClr val="81818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en-GB" sz="6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8" name="Rechthoek 197">
                      <a:extLst>
                        <a:ext uri="{FF2B5EF4-FFF2-40B4-BE49-F238E27FC236}">
                          <a16:creationId xmlns:a16="http://schemas.microsoft.com/office/drawing/2014/main" id="{B723D41C-F229-4452-B5E6-ECDD95714DD2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2909684" y="1276143"/>
                      <a:ext cx="261629" cy="257807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 w="12700">
                      <a:solidFill>
                        <a:srgbClr val="81818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Overflow="overflow" horzOverflow="overflow" vert="horz" wrap="square" lIns="10800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lvl="0">
                        <a:lnSpc>
                          <a:spcPct val="90000"/>
                        </a:lnSpc>
                        <a:spcBef>
                          <a:spcPts val="450"/>
                        </a:spcBef>
                        <a:spcAft>
                          <a:spcPts val="450"/>
                        </a:spcAft>
                      </a:pPr>
                      <a:endParaRPr lang="en-GB" sz="600" b="0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  <p:sp>
                  <p:nvSpPr>
                    <p:cNvPr id="199" name="Ovaal 198">
                      <a:extLst>
                        <a:ext uri="{FF2B5EF4-FFF2-40B4-BE49-F238E27FC236}">
                          <a16:creationId xmlns:a16="http://schemas.microsoft.com/office/drawing/2014/main" id="{F0906AF9-2040-4212-9BBC-04BCB4AFC3AC}"/>
                        </a:ext>
                      </a:extLst>
                    </p:cNvPr>
                    <p:cNvSpPr/>
                    <p:nvPr userDrawn="1"/>
                  </p:nvSpPr>
                  <p:spPr>
                    <a:xfrm>
                      <a:off x="13069071" y="1308711"/>
                      <a:ext cx="72188" cy="72188"/>
                    </a:xfrm>
                    <a:prstGeom prst="ellipse">
                      <a:avLst/>
                    </a:prstGeom>
                    <a:solidFill>
                      <a:srgbClr val="ECC679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ot="0" spcFirstLastPara="0" vert="horz" wrap="square" lIns="0" tIns="0" rIns="0" bIns="0" numCol="1" spcCol="0" rtlCol="0" fromWordArt="0" anchor="ctr" anchorCtr="0" forceAA="0" compatLnSpc="1">
                      <a:prstTxWarp prst="textNoShape">
                        <a:avLst/>
                      </a:prstTxWarp>
                      <a:noAutofit/>
                    </a:bodyPr>
                    <a:lstStyle/>
                    <a:p>
                      <a:pPr algn="l"/>
                      <a:endParaRPr lang="en-GB" sz="750" b="1" noProof="0" dirty="0">
                        <a:solidFill>
                          <a:srgbClr val="211F26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p:txBody>
                </p:sp>
              </p:grpSp>
              <p:pic>
                <p:nvPicPr>
                  <p:cNvPr id="195" name="Afbeelding 194">
                    <a:extLst>
                      <a:ext uri="{FF2B5EF4-FFF2-40B4-BE49-F238E27FC236}">
                        <a16:creationId xmlns:a16="http://schemas.microsoft.com/office/drawing/2014/main" id="{EAB8CBF2-3B1A-4C63-A4D7-37382EAFB69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13567296" y="3424991"/>
                    <a:ext cx="173367" cy="140220"/>
                  </a:xfrm>
                  <a:prstGeom prst="rect">
                    <a:avLst/>
                  </a:prstGeom>
                </p:spPr>
              </p:pic>
              <p:pic>
                <p:nvPicPr>
                  <p:cNvPr id="196" name="Afbeelding 195">
                    <a:extLst>
                      <a:ext uri="{FF2B5EF4-FFF2-40B4-BE49-F238E27FC236}">
                        <a16:creationId xmlns:a16="http://schemas.microsoft.com/office/drawing/2014/main" id="{43FCDF3F-6E77-477A-BC58-077F71B95F3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3">
                    <a:duotone>
                      <a:prstClr val="black"/>
                      <a:srgbClr val="4D82B8">
                        <a:tint val="45000"/>
                        <a:satMod val="400000"/>
                      </a:srgbClr>
                    </a:duotone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rightnessContrast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 flipH="1">
                    <a:off x="13635599" y="3449265"/>
                    <a:ext cx="173367" cy="11142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88" name="Groep 187">
                  <a:extLst>
                    <a:ext uri="{FF2B5EF4-FFF2-40B4-BE49-F238E27FC236}">
                      <a16:creationId xmlns:a16="http://schemas.microsoft.com/office/drawing/2014/main" id="{DF8245CD-A885-4DE4-9E20-26C945429AC5}"/>
                    </a:ext>
                  </a:extLst>
                </p:cNvPr>
                <p:cNvGrpSpPr/>
                <p:nvPr userDrawn="1"/>
              </p:nvGrpSpPr>
              <p:grpSpPr>
                <a:xfrm>
                  <a:off x="13103513" y="3705268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2" name="Rechthoek 191">
                    <a:extLst>
                      <a:ext uri="{FF2B5EF4-FFF2-40B4-BE49-F238E27FC236}">
                        <a16:creationId xmlns:a16="http://schemas.microsoft.com/office/drawing/2014/main" id="{35C05B72-D820-4B36-9443-BA966A5AECB4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3" name="Rechthoek 192">
                    <a:extLst>
                      <a:ext uri="{FF2B5EF4-FFF2-40B4-BE49-F238E27FC236}">
                        <a16:creationId xmlns:a16="http://schemas.microsoft.com/office/drawing/2014/main" id="{58BAD05B-10CE-42EE-9ED6-785176BA934C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  <p:grpSp>
              <p:nvGrpSpPr>
                <p:cNvPr id="189" name="Groep 188">
                  <a:extLst>
                    <a:ext uri="{FF2B5EF4-FFF2-40B4-BE49-F238E27FC236}">
                      <a16:creationId xmlns:a16="http://schemas.microsoft.com/office/drawing/2014/main" id="{AC9C112B-338F-4B37-9642-55D46F7F4F44}"/>
                    </a:ext>
                  </a:extLst>
                </p:cNvPr>
                <p:cNvGrpSpPr/>
                <p:nvPr userDrawn="1"/>
              </p:nvGrpSpPr>
              <p:grpSpPr>
                <a:xfrm rot="10800000">
                  <a:off x="13061402" y="3665637"/>
                  <a:ext cx="145820" cy="146462"/>
                  <a:chOff x="13096169" y="3602278"/>
                  <a:chExt cx="145820" cy="146462"/>
                </a:xfrm>
              </p:grpSpPr>
              <p:sp>
                <p:nvSpPr>
                  <p:cNvPr id="190" name="Rechthoek 189">
                    <a:extLst>
                      <a:ext uri="{FF2B5EF4-FFF2-40B4-BE49-F238E27FC236}">
                        <a16:creationId xmlns:a16="http://schemas.microsoft.com/office/drawing/2014/main" id="{84F7F108-90BC-430D-A285-34E9041640A0}"/>
                      </a:ext>
                    </a:extLst>
                  </p:cNvPr>
                  <p:cNvSpPr/>
                  <p:nvPr userDrawn="1"/>
                </p:nvSpPr>
                <p:spPr>
                  <a:xfrm>
                    <a:off x="13096169" y="3602278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  <p:sp>
                <p:nvSpPr>
                  <p:cNvPr id="191" name="Rechthoek 190">
                    <a:extLst>
                      <a:ext uri="{FF2B5EF4-FFF2-40B4-BE49-F238E27FC236}">
                        <a16:creationId xmlns:a16="http://schemas.microsoft.com/office/drawing/2014/main" id="{29346EB4-1125-48D9-AB50-141C907CBF98}"/>
                      </a:ext>
                    </a:extLst>
                  </p:cNvPr>
                  <p:cNvSpPr/>
                  <p:nvPr userDrawn="1"/>
                </p:nvSpPr>
                <p:spPr>
                  <a:xfrm rot="5400000">
                    <a:off x="13037453" y="3661636"/>
                    <a:ext cx="145820" cy="28388"/>
                  </a:xfrm>
                  <a:prstGeom prst="rect">
                    <a:avLst/>
                  </a:prstGeom>
                  <a:solidFill>
                    <a:srgbClr val="81818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="horz" wrap="square" lIns="0" tIns="0" rIns="0" bIns="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l"/>
                    <a:endParaRPr lang="en-GB" sz="750" b="1" noProof="0" dirty="0">
                      <a:solidFill>
                        <a:srgbClr val="211F26"/>
                      </a:solidFill>
                      <a:latin typeface="Calibri" panose="020F0502020204030204" pitchFamily="34" charset="0"/>
                      <a:cs typeface="Calibri" panose="020F0502020204030204" pitchFamily="34" charset="0"/>
                    </a:endParaRPr>
                  </a:p>
                </p:txBody>
              </p:sp>
            </p:grpSp>
          </p:grpSp>
          <p:sp>
            <p:nvSpPr>
              <p:cNvPr id="185" name="Rechthoek 184">
                <a:extLst>
                  <a:ext uri="{FF2B5EF4-FFF2-40B4-BE49-F238E27FC236}">
                    <a16:creationId xmlns:a16="http://schemas.microsoft.com/office/drawing/2014/main" id="{DB0AACD7-FEB4-4489-B3E8-851C78B6A40C}"/>
                  </a:ext>
                </a:extLst>
              </p:cNvPr>
              <p:cNvSpPr/>
              <p:nvPr userDrawn="1"/>
            </p:nvSpPr>
            <p:spPr>
              <a:xfrm>
                <a:off x="12617641" y="3889890"/>
                <a:ext cx="752963" cy="161170"/>
              </a:xfrm>
              <a:prstGeom prst="rect">
                <a:avLst/>
              </a:prstGeom>
              <a:noFill/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Crop</a:t>
                </a:r>
              </a:p>
            </p:txBody>
          </p:sp>
          <p:sp>
            <p:nvSpPr>
              <p:cNvPr id="186" name="Gelijkbenige driehoek 185">
                <a:extLst>
                  <a:ext uri="{FF2B5EF4-FFF2-40B4-BE49-F238E27FC236}">
                    <a16:creationId xmlns:a16="http://schemas.microsoft.com/office/drawing/2014/main" id="{77A7FD72-0B4D-46D1-B6D6-39AAB5BAF7AE}"/>
                  </a:ext>
                </a:extLst>
              </p:cNvPr>
              <p:cNvSpPr/>
              <p:nvPr userDrawn="1"/>
            </p:nvSpPr>
            <p:spPr>
              <a:xfrm rot="10800000">
                <a:off x="12950688" y="4093726"/>
                <a:ext cx="86866" cy="51147"/>
              </a:xfrm>
              <a:prstGeom prst="triangle">
                <a:avLst/>
              </a:prstGeom>
              <a:solidFill>
                <a:srgbClr val="81818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sp>
          <p:nvSpPr>
            <p:cNvPr id="156" name="Ovaal 155">
              <a:extLst>
                <a:ext uri="{FF2B5EF4-FFF2-40B4-BE49-F238E27FC236}">
                  <a16:creationId xmlns:a16="http://schemas.microsoft.com/office/drawing/2014/main" id="{77E730ED-9790-4658-AC95-5C95FEC4CCB0}"/>
                </a:ext>
              </a:extLst>
            </p:cNvPr>
            <p:cNvSpPr/>
            <p:nvPr userDrawn="1"/>
          </p:nvSpPr>
          <p:spPr>
            <a:xfrm>
              <a:off x="-3603587" y="4275081"/>
              <a:ext cx="180000" cy="180000"/>
            </a:xfrm>
            <a:prstGeom prst="ellipse">
              <a:avLst/>
            </a:prstGeom>
            <a:solidFill>
              <a:schemeClr val="accent1"/>
            </a:solidFill>
            <a:ln w="25400" cap="flat" cmpd="sng" algn="ctr">
              <a:noFill/>
              <a:prstDash val="solid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marL="0" marR="0" lvl="0" indent="0" algn="ctr" defTabSz="6858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750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3</a:t>
              </a:r>
            </a:p>
          </p:txBody>
        </p:sp>
        <p:sp>
          <p:nvSpPr>
            <p:cNvPr id="157" name="Rechthoek 156">
              <a:extLst>
                <a:ext uri="{FF2B5EF4-FFF2-40B4-BE49-F238E27FC236}">
                  <a16:creationId xmlns:a16="http://schemas.microsoft.com/office/drawing/2014/main" id="{5ACD542B-E25D-4182-B9AC-DB9AE0B22F97}"/>
                </a:ext>
              </a:extLst>
            </p:cNvPr>
            <p:cNvSpPr/>
            <p:nvPr userDrawn="1"/>
          </p:nvSpPr>
          <p:spPr>
            <a:xfrm>
              <a:off x="-3319415" y="4275082"/>
              <a:ext cx="2944682" cy="636023"/>
            </a:xfrm>
            <a:prstGeom prst="rect">
              <a:avLst/>
            </a:prstGeom>
            <a:noFill/>
            <a:ln w="25400" cap="flat" cmpd="sng" algn="ctr">
              <a:noFill/>
              <a:prstDash val="solid"/>
            </a:ln>
            <a:effectLst/>
          </p:spPr>
          <p:txBody>
            <a:bodyPr lIns="0" tIns="0" rIns="0" bIns="0" rtlCol="0" anchor="t">
              <a:noAutofit/>
            </a:bodyPr>
            <a:lstStyle/>
            <a:p>
              <a:pPr marL="0" marR="0" lvl="0" indent="0" defTabSz="685800" eaLnBrk="1" fontAlgn="auto" latinLnBrk="0" hangingPunct="1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To make sure the logo is kept in it’s original ratio, go to the tab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‘Picture Tools’ - ‘Format’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 and click on the arrow below the button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‘Crop’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 Now choose </a:t>
              </a:r>
              <a:r>
                <a:rPr kumimoji="0" lang="en-GB" sz="9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‘Fit’</a:t>
              </a:r>
              <a:r>
                <a:rPr kumimoji="0" lang="en-GB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 pitchFamily="34" charset="0"/>
                  <a:cs typeface="Calibri" panose="020F0502020204030204" pitchFamily="34" charset="0"/>
                </a:rPr>
                <a:t>.</a:t>
              </a:r>
            </a:p>
          </p:txBody>
        </p:sp>
        <p:grpSp>
          <p:nvGrpSpPr>
            <p:cNvPr id="158" name="Groep 157">
              <a:extLst>
                <a:ext uri="{FF2B5EF4-FFF2-40B4-BE49-F238E27FC236}">
                  <a16:creationId xmlns:a16="http://schemas.microsoft.com/office/drawing/2014/main" id="{30581ACE-1044-47B4-9125-B222A8513DEC}"/>
                </a:ext>
              </a:extLst>
            </p:cNvPr>
            <p:cNvGrpSpPr/>
            <p:nvPr userDrawn="1"/>
          </p:nvGrpSpPr>
          <p:grpSpPr>
            <a:xfrm>
              <a:off x="-3314821" y="5023930"/>
              <a:ext cx="1108877" cy="563933"/>
              <a:chOff x="-3314821" y="3885197"/>
              <a:chExt cx="1108877" cy="563933"/>
            </a:xfrm>
          </p:grpSpPr>
          <p:sp>
            <p:nvSpPr>
              <p:cNvPr id="169" name="Rechthoek 168">
                <a:extLst>
                  <a:ext uri="{FF2B5EF4-FFF2-40B4-BE49-F238E27FC236}">
                    <a16:creationId xmlns:a16="http://schemas.microsoft.com/office/drawing/2014/main" id="{A1ECE873-D143-441E-82FC-1FC4A6C3C49F}"/>
                  </a:ext>
                </a:extLst>
              </p:cNvPr>
              <p:cNvSpPr/>
              <p:nvPr userDrawn="1"/>
            </p:nvSpPr>
            <p:spPr>
              <a:xfrm>
                <a:off x="-3314821" y="3885197"/>
                <a:ext cx="1055607" cy="504851"/>
              </a:xfrm>
              <a:prstGeom prst="rect">
                <a:avLst/>
              </a:prstGeom>
              <a:solidFill>
                <a:srgbClr val="FFFFFF"/>
              </a:solidFill>
              <a:ln w="12700">
                <a:solidFill>
                  <a:srgbClr val="D1D1D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10800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600" b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0" name="Rechthoek 169">
                <a:extLst>
                  <a:ext uri="{FF2B5EF4-FFF2-40B4-BE49-F238E27FC236}">
                    <a16:creationId xmlns:a16="http://schemas.microsoft.com/office/drawing/2014/main" id="{2BC56403-29A1-4B59-8D57-821BD5B76DFB}"/>
                  </a:ext>
                </a:extLst>
              </p:cNvPr>
              <p:cNvSpPr/>
              <p:nvPr userDrawn="1"/>
            </p:nvSpPr>
            <p:spPr>
              <a:xfrm>
                <a:off x="-3304718" y="4138922"/>
                <a:ext cx="1043588" cy="246608"/>
              </a:xfrm>
              <a:prstGeom prst="rect">
                <a:avLst/>
              </a:prstGeom>
              <a:solidFill>
                <a:srgbClr val="FCE4D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l"/>
                <a:endParaRPr lang="en-GB" sz="750" b="1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71" name="Tekstvak 170">
                <a:extLst>
                  <a:ext uri="{FF2B5EF4-FFF2-40B4-BE49-F238E27FC236}">
                    <a16:creationId xmlns:a16="http://schemas.microsoft.com/office/drawing/2014/main" id="{B1795101-131F-46DE-8DD1-63E032FB9707}"/>
                  </a:ext>
                </a:extLst>
              </p:cNvPr>
              <p:cNvSpPr txBox="1"/>
              <p:nvPr userDrawn="1"/>
            </p:nvSpPr>
            <p:spPr>
              <a:xfrm>
                <a:off x="-3069820" y="3949098"/>
                <a:ext cx="794156" cy="137495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Fill</a:t>
                </a:r>
              </a:p>
            </p:txBody>
          </p:sp>
          <p:sp>
            <p:nvSpPr>
              <p:cNvPr id="172" name="Tekstvak 171">
                <a:extLst>
                  <a:ext uri="{FF2B5EF4-FFF2-40B4-BE49-F238E27FC236}">
                    <a16:creationId xmlns:a16="http://schemas.microsoft.com/office/drawing/2014/main" id="{7A8F47BF-89B6-4F68-9737-921DDB1D3735}"/>
                  </a:ext>
                </a:extLst>
              </p:cNvPr>
              <p:cNvSpPr txBox="1"/>
              <p:nvPr userDrawn="1"/>
            </p:nvSpPr>
            <p:spPr>
              <a:xfrm>
                <a:off x="-3069819" y="4199018"/>
                <a:ext cx="800912" cy="126416"/>
              </a:xfrm>
              <a:prstGeom prst="rect">
                <a:avLst/>
              </a:prstGeom>
              <a:noFill/>
            </p:spPr>
            <p:txBody>
              <a:bodyPr wrap="square" rtlCol="0" anchor="ctr">
                <a:noAutofit/>
              </a:bodyPr>
              <a:lstStyle/>
              <a:p>
                <a:pPr marL="0" algn="l" defTabSz="913134" rtl="0" eaLnBrk="1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r>
                  <a:rPr lang="en-GB" sz="675" b="0" kern="1200" noProof="0" dirty="0">
                    <a:solidFill>
                      <a:srgbClr val="211F26"/>
                    </a:solidFill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Fit</a:t>
                </a:r>
              </a:p>
            </p:txBody>
          </p:sp>
          <p:sp>
            <p:nvSpPr>
              <p:cNvPr id="173" name="Vrije vorm: vorm 172">
                <a:extLst>
                  <a:ext uri="{FF2B5EF4-FFF2-40B4-BE49-F238E27FC236}">
                    <a16:creationId xmlns:a16="http://schemas.microsoft.com/office/drawing/2014/main" id="{1D9DB40D-9536-4B3D-8F68-BE0572D4A171}"/>
                  </a:ext>
                </a:extLst>
              </p:cNvPr>
              <p:cNvSpPr/>
              <p:nvPr userDrawn="1"/>
            </p:nvSpPr>
            <p:spPr>
              <a:xfrm>
                <a:off x="-2303506" y="4269130"/>
                <a:ext cx="97562" cy="180000"/>
              </a:xfrm>
              <a:custGeom>
                <a:avLst/>
                <a:gdLst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41194 w 880280"/>
                  <a:gd name="connsiteY2" fmla="*/ 96899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27546 w 880280"/>
                  <a:gd name="connsiteY2" fmla="*/ 975815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00250 w 880280"/>
                  <a:gd name="connsiteY2" fmla="*/ 1003111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25438 w 880280"/>
                  <a:gd name="connsiteY5" fmla="*/ 928048 h 1624084"/>
                  <a:gd name="connsiteX6" fmla="*/ 511791 w 880280"/>
                  <a:gd name="connsiteY6" fmla="*/ 900753 h 1624084"/>
                  <a:gd name="connsiteX7" fmla="*/ 880280 w 880280"/>
                  <a:gd name="connsiteY7" fmla="*/ 893929 h 1624084"/>
                  <a:gd name="connsiteX8" fmla="*/ 0 w 880280"/>
                  <a:gd name="connsiteY8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511791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  <a:gd name="connsiteX0" fmla="*/ 0 w 880280"/>
                  <a:gd name="connsiteY0" fmla="*/ 0 h 1624084"/>
                  <a:gd name="connsiteX1" fmla="*/ 0 w 880280"/>
                  <a:gd name="connsiteY1" fmla="*/ 1262418 h 1624084"/>
                  <a:gd name="connsiteX2" fmla="*/ 313898 w 880280"/>
                  <a:gd name="connsiteY2" fmla="*/ 996287 h 1624084"/>
                  <a:gd name="connsiteX3" fmla="*/ 620973 w 880280"/>
                  <a:gd name="connsiteY3" fmla="*/ 1624084 h 1624084"/>
                  <a:gd name="connsiteX4" fmla="*/ 839337 w 880280"/>
                  <a:gd name="connsiteY4" fmla="*/ 1480782 h 1624084"/>
                  <a:gd name="connsiteX5" fmla="*/ 498144 w 880280"/>
                  <a:gd name="connsiteY5" fmla="*/ 900753 h 1624084"/>
                  <a:gd name="connsiteX6" fmla="*/ 880280 w 880280"/>
                  <a:gd name="connsiteY6" fmla="*/ 893929 h 1624084"/>
                  <a:gd name="connsiteX7" fmla="*/ 0 w 880280"/>
                  <a:gd name="connsiteY7" fmla="*/ 0 h 16240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80280" h="1624084">
                    <a:moveTo>
                      <a:pt x="0" y="0"/>
                    </a:moveTo>
                    <a:lnTo>
                      <a:pt x="0" y="1262418"/>
                    </a:lnTo>
                    <a:lnTo>
                      <a:pt x="313898" y="996287"/>
                    </a:lnTo>
                    <a:lnTo>
                      <a:pt x="620973" y="1624084"/>
                    </a:lnTo>
                    <a:lnTo>
                      <a:pt x="839337" y="1480782"/>
                    </a:lnTo>
                    <a:lnTo>
                      <a:pt x="498144" y="900753"/>
                    </a:lnTo>
                    <a:lnTo>
                      <a:pt x="880280" y="893929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rgbClr val="0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grpSp>
            <p:nvGrpSpPr>
              <p:cNvPr id="174" name="Groep 173">
                <a:extLst>
                  <a:ext uri="{FF2B5EF4-FFF2-40B4-BE49-F238E27FC236}">
                    <a16:creationId xmlns:a16="http://schemas.microsoft.com/office/drawing/2014/main" id="{399F2F9F-8769-4A73-B551-C6890A36EE70}"/>
                  </a:ext>
                </a:extLst>
              </p:cNvPr>
              <p:cNvGrpSpPr/>
              <p:nvPr userDrawn="1"/>
            </p:nvGrpSpPr>
            <p:grpSpPr>
              <a:xfrm>
                <a:off x="-3254609" y="3946178"/>
                <a:ext cx="184194" cy="143334"/>
                <a:chOff x="6218544" y="2402421"/>
                <a:chExt cx="144156" cy="112178"/>
              </a:xfrm>
            </p:grpSpPr>
            <p:sp>
              <p:nvSpPr>
                <p:cNvPr id="180" name="Rechthoek 179">
                  <a:extLst>
                    <a:ext uri="{FF2B5EF4-FFF2-40B4-BE49-F238E27FC236}">
                      <a16:creationId xmlns:a16="http://schemas.microsoft.com/office/drawing/2014/main" id="{6D905037-4899-4120-A7F1-6E0795F70BE2}"/>
                    </a:ext>
                  </a:extLst>
                </p:cNvPr>
                <p:cNvSpPr/>
                <p:nvPr userDrawn="1"/>
              </p:nvSpPr>
              <p:spPr>
                <a:xfrm>
                  <a:off x="6218544" y="2414588"/>
                  <a:ext cx="144156" cy="100011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1" name="Rechthoek 47">
                  <a:extLst>
                    <a:ext uri="{FF2B5EF4-FFF2-40B4-BE49-F238E27FC236}">
                      <a16:creationId xmlns:a16="http://schemas.microsoft.com/office/drawing/2014/main" id="{D6301435-FA4A-486D-A6B8-A2C4DDC386C1}"/>
                    </a:ext>
                  </a:extLst>
                </p:cNvPr>
                <p:cNvSpPr/>
                <p:nvPr userDrawn="1"/>
              </p:nvSpPr>
              <p:spPr>
                <a:xfrm>
                  <a:off x="6224587" y="2445544"/>
                  <a:ext cx="95251" cy="6480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2" name="Rechthoek 47">
                  <a:extLst>
                    <a:ext uri="{FF2B5EF4-FFF2-40B4-BE49-F238E27FC236}">
                      <a16:creationId xmlns:a16="http://schemas.microsoft.com/office/drawing/2014/main" id="{D4BED986-8A96-4EA3-87E5-AA8F2B163EB0}"/>
                    </a:ext>
                  </a:extLst>
                </p:cNvPr>
                <p:cNvSpPr/>
                <p:nvPr userDrawn="1"/>
              </p:nvSpPr>
              <p:spPr>
                <a:xfrm>
                  <a:off x="6296025" y="2457450"/>
                  <a:ext cx="64294" cy="52388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83" name="Koorde 182">
                  <a:extLst>
                    <a:ext uri="{FF2B5EF4-FFF2-40B4-BE49-F238E27FC236}">
                      <a16:creationId xmlns:a16="http://schemas.microsoft.com/office/drawing/2014/main" id="{BF3EBAA4-9731-4165-813D-E866A1C5F540}"/>
                    </a:ext>
                  </a:extLst>
                </p:cNvPr>
                <p:cNvSpPr/>
                <p:nvPr userDrawn="1"/>
              </p:nvSpPr>
              <p:spPr>
                <a:xfrm>
                  <a:off x="6290536" y="2402421"/>
                  <a:ext cx="37785" cy="37785"/>
                </a:xfrm>
                <a:prstGeom prst="chord">
                  <a:avLst>
                    <a:gd name="adj1" fmla="val 21457318"/>
                    <a:gd name="adj2" fmla="val 11002272"/>
                  </a:avLst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  <p:grpSp>
            <p:nvGrpSpPr>
              <p:cNvPr id="175" name="Groep 174">
                <a:extLst>
                  <a:ext uri="{FF2B5EF4-FFF2-40B4-BE49-F238E27FC236}">
                    <a16:creationId xmlns:a16="http://schemas.microsoft.com/office/drawing/2014/main" id="{09116225-4C24-41ED-B1C8-A44509A0E8F4}"/>
                  </a:ext>
                </a:extLst>
              </p:cNvPr>
              <p:cNvGrpSpPr/>
              <p:nvPr userDrawn="1"/>
            </p:nvGrpSpPr>
            <p:grpSpPr>
              <a:xfrm>
                <a:off x="-3254609" y="4199853"/>
                <a:ext cx="184194" cy="124747"/>
                <a:chOff x="6218544" y="2636044"/>
                <a:chExt cx="144156" cy="97631"/>
              </a:xfrm>
            </p:grpSpPr>
            <p:sp>
              <p:nvSpPr>
                <p:cNvPr id="176" name="Rechthoek 175">
                  <a:extLst>
                    <a:ext uri="{FF2B5EF4-FFF2-40B4-BE49-F238E27FC236}">
                      <a16:creationId xmlns:a16="http://schemas.microsoft.com/office/drawing/2014/main" id="{CE2EB95E-90D6-4A58-A99F-9CD81E2C45D3}"/>
                    </a:ext>
                  </a:extLst>
                </p:cNvPr>
                <p:cNvSpPr/>
                <p:nvPr userDrawn="1"/>
              </p:nvSpPr>
              <p:spPr>
                <a:xfrm>
                  <a:off x="6218544" y="2636044"/>
                  <a:ext cx="144156" cy="92869"/>
                </a:xfrm>
                <a:prstGeom prst="rect">
                  <a:avLst/>
                </a:prstGeom>
                <a:solidFill>
                  <a:schemeClr val="bg1"/>
                </a:solidFill>
                <a:ln w="12700" cap="rnd" cmpd="sng" algn="ctr">
                  <a:solidFill>
                    <a:srgbClr val="818181"/>
                  </a:solidFill>
                  <a:prstDash val="sysDash"/>
                </a:ln>
                <a:effectLst/>
              </p:spPr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7" name="Rechthoek 176">
                  <a:extLst>
                    <a:ext uri="{FF2B5EF4-FFF2-40B4-BE49-F238E27FC236}">
                      <a16:creationId xmlns:a16="http://schemas.microsoft.com/office/drawing/2014/main" id="{FC17E83D-6F27-4061-BF33-4C2C711176E5}"/>
                    </a:ext>
                  </a:extLst>
                </p:cNvPr>
                <p:cNvSpPr/>
                <p:nvPr userDrawn="1"/>
              </p:nvSpPr>
              <p:spPr>
                <a:xfrm>
                  <a:off x="6249409" y="2636045"/>
                  <a:ext cx="85725" cy="97630"/>
                </a:xfrm>
                <a:prstGeom prst="rect">
                  <a:avLst/>
                </a:prstGeom>
                <a:solidFill>
                  <a:srgbClr val="F0F0F0"/>
                </a:solidFill>
                <a:ln w="9525">
                  <a:solidFill>
                    <a:srgbClr val="B7B4B3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8" name="Ovaal 177">
                  <a:extLst>
                    <a:ext uri="{FF2B5EF4-FFF2-40B4-BE49-F238E27FC236}">
                      <a16:creationId xmlns:a16="http://schemas.microsoft.com/office/drawing/2014/main" id="{3CFDF267-7C20-4051-9D06-19468F093451}"/>
                    </a:ext>
                  </a:extLst>
                </p:cNvPr>
                <p:cNvSpPr/>
                <p:nvPr userDrawn="1"/>
              </p:nvSpPr>
              <p:spPr>
                <a:xfrm>
                  <a:off x="6297938" y="2655636"/>
                  <a:ext cx="21328" cy="21328"/>
                </a:xfrm>
                <a:prstGeom prst="ellipse">
                  <a:avLst/>
                </a:prstGeom>
                <a:solidFill>
                  <a:srgbClr val="E9C07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  <p:sp>
              <p:nvSpPr>
                <p:cNvPr id="179" name="Rechthoek 47">
                  <a:extLst>
                    <a:ext uri="{FF2B5EF4-FFF2-40B4-BE49-F238E27FC236}">
                      <a16:creationId xmlns:a16="http://schemas.microsoft.com/office/drawing/2014/main" id="{C1C6C807-A4BA-4F69-841F-F4472566CF3A}"/>
                    </a:ext>
                  </a:extLst>
                </p:cNvPr>
                <p:cNvSpPr/>
                <p:nvPr userDrawn="1"/>
              </p:nvSpPr>
              <p:spPr>
                <a:xfrm>
                  <a:off x="6261434" y="2675670"/>
                  <a:ext cx="45896" cy="37785"/>
                </a:xfrm>
                <a:custGeom>
                  <a:avLst/>
                  <a:gdLst>
                    <a:gd name="connsiteX0" fmla="*/ 0 w 148606"/>
                    <a:gd name="connsiteY0" fmla="*/ 0 h 148606"/>
                    <a:gd name="connsiteX1" fmla="*/ 148606 w 148606"/>
                    <a:gd name="connsiteY1" fmla="*/ 0 h 148606"/>
                    <a:gd name="connsiteX2" fmla="*/ 148606 w 148606"/>
                    <a:gd name="connsiteY2" fmla="*/ 148606 h 148606"/>
                    <a:gd name="connsiteX3" fmla="*/ 0 w 148606"/>
                    <a:gd name="connsiteY3" fmla="*/ 148606 h 148606"/>
                    <a:gd name="connsiteX4" fmla="*/ 0 w 148606"/>
                    <a:gd name="connsiteY4" fmla="*/ 0 h 148606"/>
                    <a:gd name="connsiteX0" fmla="*/ 0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0 w 148606"/>
                    <a:gd name="connsiteY3" fmla="*/ 0 h 148606"/>
                    <a:gd name="connsiteX0" fmla="*/ 66675 w 148606"/>
                    <a:gd name="connsiteY0" fmla="*/ 0 h 148606"/>
                    <a:gd name="connsiteX1" fmla="*/ 148606 w 148606"/>
                    <a:gd name="connsiteY1" fmla="*/ 148606 h 148606"/>
                    <a:gd name="connsiteX2" fmla="*/ 0 w 148606"/>
                    <a:gd name="connsiteY2" fmla="*/ 148606 h 148606"/>
                    <a:gd name="connsiteX3" fmla="*/ 66675 w 148606"/>
                    <a:gd name="connsiteY3" fmla="*/ 0 h 148606"/>
                    <a:gd name="connsiteX0" fmla="*/ 71437 w 148606"/>
                    <a:gd name="connsiteY0" fmla="*/ 0 h 120031"/>
                    <a:gd name="connsiteX1" fmla="*/ 148606 w 148606"/>
                    <a:gd name="connsiteY1" fmla="*/ 120031 h 120031"/>
                    <a:gd name="connsiteX2" fmla="*/ 0 w 148606"/>
                    <a:gd name="connsiteY2" fmla="*/ 120031 h 120031"/>
                    <a:gd name="connsiteX3" fmla="*/ 71437 w 148606"/>
                    <a:gd name="connsiteY3" fmla="*/ 0 h 120031"/>
                    <a:gd name="connsiteX0" fmla="*/ 73234 w 151858"/>
                    <a:gd name="connsiteY0" fmla="*/ 0 h 120031"/>
                    <a:gd name="connsiteX1" fmla="*/ 150403 w 151858"/>
                    <a:gd name="connsiteY1" fmla="*/ 120031 h 120031"/>
                    <a:gd name="connsiteX2" fmla="*/ 1797 w 151858"/>
                    <a:gd name="connsiteY2" fmla="*/ 120031 h 120031"/>
                    <a:gd name="connsiteX3" fmla="*/ 73234 w 151858"/>
                    <a:gd name="connsiteY3" fmla="*/ 0 h 120031"/>
                    <a:gd name="connsiteX0" fmla="*/ 73583 w 152474"/>
                    <a:gd name="connsiteY0" fmla="*/ 40 h 120071"/>
                    <a:gd name="connsiteX1" fmla="*/ 150752 w 152474"/>
                    <a:gd name="connsiteY1" fmla="*/ 120071 h 120071"/>
                    <a:gd name="connsiteX2" fmla="*/ 2146 w 152474"/>
                    <a:gd name="connsiteY2" fmla="*/ 120071 h 120071"/>
                    <a:gd name="connsiteX3" fmla="*/ 73583 w 152474"/>
                    <a:gd name="connsiteY3" fmla="*/ 40 h 120071"/>
                    <a:gd name="connsiteX0" fmla="*/ 73583 w 152474"/>
                    <a:gd name="connsiteY0" fmla="*/ 35 h 136734"/>
                    <a:gd name="connsiteX1" fmla="*/ 150752 w 152474"/>
                    <a:gd name="connsiteY1" fmla="*/ 136734 h 136734"/>
                    <a:gd name="connsiteX2" fmla="*/ 2146 w 152474"/>
                    <a:gd name="connsiteY2" fmla="*/ 136734 h 136734"/>
                    <a:gd name="connsiteX3" fmla="*/ 73583 w 152474"/>
                    <a:gd name="connsiteY3" fmla="*/ 35 h 1367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2474" h="136734">
                      <a:moveTo>
                        <a:pt x="73583" y="35"/>
                      </a:moveTo>
                      <a:cubicBezTo>
                        <a:pt x="110257" y="-2347"/>
                        <a:pt x="162658" y="116729"/>
                        <a:pt x="150752" y="136734"/>
                      </a:cubicBezTo>
                      <a:lnTo>
                        <a:pt x="2146" y="136734"/>
                      </a:lnTo>
                      <a:cubicBezTo>
                        <a:pt x="-10716" y="116729"/>
                        <a:pt x="36909" y="2417"/>
                        <a:pt x="73583" y="35"/>
                      </a:cubicBezTo>
                      <a:close/>
                    </a:path>
                  </a:pathLst>
                </a:custGeom>
                <a:solidFill>
                  <a:srgbClr val="4D82B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="horz" wrap="square" lIns="0" tIns="0" rIns="0" bIns="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l"/>
                  <a:endParaRPr lang="en-GB" sz="750" b="1" noProof="0" dirty="0">
                    <a:solidFill>
                      <a:srgbClr val="211F26"/>
                    </a:solidFill>
                    <a:latin typeface="Calibri" panose="020F0502020204030204" pitchFamily="34" charset="0"/>
                    <a:cs typeface="Calibri" panose="020F0502020204030204" pitchFamily="34" charset="0"/>
                  </a:endParaRPr>
                </a:p>
              </p:txBody>
            </p:sp>
          </p:grpSp>
        </p:grpSp>
        <p:sp>
          <p:nvSpPr>
            <p:cNvPr id="159" name="Rechthoek 158">
              <a:extLst>
                <a:ext uri="{FF2B5EF4-FFF2-40B4-BE49-F238E27FC236}">
                  <a16:creationId xmlns:a16="http://schemas.microsoft.com/office/drawing/2014/main" id="{F2E798D7-E25F-4171-984B-EA66E04ADDA7}"/>
                </a:ext>
              </a:extLst>
            </p:cNvPr>
            <p:cNvSpPr/>
            <p:nvPr userDrawn="1"/>
          </p:nvSpPr>
          <p:spPr>
            <a:xfrm>
              <a:off x="-3786164" y="5766665"/>
              <a:ext cx="3593637" cy="828000"/>
            </a:xfrm>
            <a:prstGeom prst="rect">
              <a:avLst/>
            </a:prstGeom>
            <a:solidFill>
              <a:srgbClr val="ECECEC"/>
            </a:solidFill>
            <a:ln w="6350">
              <a:solidFill>
                <a:srgbClr val="ECECE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0000" tIns="144000" rIns="180000" bIns="14400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l">
                <a:lnSpc>
                  <a:spcPct val="90000"/>
                </a:lnSpc>
                <a:spcBef>
                  <a:spcPts val="450"/>
                </a:spcBef>
                <a:spcAft>
                  <a:spcPts val="450"/>
                </a:spcAft>
              </a:pP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Want to know more?</a:t>
              </a:r>
              <a:b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</a:br>
              <a:r>
                <a:rPr lang="en-GB" sz="9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Go to the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tab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 'SLIDEBUILDER’ </a:t>
              </a: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and click</a:t>
              </a:r>
              <a:b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</a:br>
              <a:r>
                <a:rPr lang="en-GB" sz="900" kern="1200" cap="none" baseline="0" noProof="0" dirty="0">
                  <a:solidFill>
                    <a:srgbClr val="211F26"/>
                  </a:solidFill>
                  <a:latin typeface="Calibri" panose="020F0502020204030204" pitchFamily="34" charset="0"/>
                  <a:ea typeface="+mn-ea"/>
                  <a:cs typeface="Calibri" panose="020F0502020204030204" pitchFamily="34" charset="0"/>
                </a:rPr>
                <a:t>on the button </a:t>
              </a:r>
              <a:r>
                <a:rPr lang="en-GB" sz="900" b="1" cap="all" baseline="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rPr>
                <a:t>‘Inspiration'</a:t>
              </a:r>
            </a:p>
          </p:txBody>
        </p:sp>
        <p:grpSp>
          <p:nvGrpSpPr>
            <p:cNvPr id="160" name="ICOON_info">
              <a:extLst>
                <a:ext uri="{FF2B5EF4-FFF2-40B4-BE49-F238E27FC236}">
                  <a16:creationId xmlns:a16="http://schemas.microsoft.com/office/drawing/2014/main" id="{03C7AB2A-C2EC-4CA9-A6BC-71410AC799D0}"/>
                </a:ext>
              </a:extLst>
            </p:cNvPr>
            <p:cNvGrpSpPr/>
            <p:nvPr userDrawn="1"/>
          </p:nvGrpSpPr>
          <p:grpSpPr>
            <a:xfrm>
              <a:off x="-376736" y="5595616"/>
              <a:ext cx="283685" cy="283685"/>
              <a:chOff x="-510741" y="5913713"/>
              <a:chExt cx="267555" cy="267555"/>
            </a:xfrm>
          </p:grpSpPr>
          <p:sp>
            <p:nvSpPr>
              <p:cNvPr id="167" name="Ovaal 166">
                <a:extLst>
                  <a:ext uri="{FF2B5EF4-FFF2-40B4-BE49-F238E27FC236}">
                    <a16:creationId xmlns:a16="http://schemas.microsoft.com/office/drawing/2014/main" id="{3206703F-6DED-47E1-BE48-B42DB72A18B3}"/>
                  </a:ext>
                </a:extLst>
              </p:cNvPr>
              <p:cNvSpPr/>
              <p:nvPr userDrawn="1"/>
            </p:nvSpPr>
            <p:spPr>
              <a:xfrm>
                <a:off x="-491853" y="5932072"/>
                <a:ext cx="230835" cy="230835"/>
              </a:xfrm>
              <a:prstGeom prst="ellipse">
                <a:avLst/>
              </a:prstGeom>
              <a:solidFill>
                <a:srgbClr val="211F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0000" tIns="180000" rIns="180000" bIns="18000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</a:pPr>
                <a:endParaRPr lang="en-GB" sz="1200" cap="all" baseline="0" noProof="0" dirty="0"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  <p:sp>
            <p:nvSpPr>
              <p:cNvPr id="168" name="Graphic 163" descr="Informatie">
                <a:extLst>
                  <a:ext uri="{FF2B5EF4-FFF2-40B4-BE49-F238E27FC236}">
                    <a16:creationId xmlns:a16="http://schemas.microsoft.com/office/drawing/2014/main" id="{806D5EBC-4315-4041-B3DC-CDD3F58CB0A7}"/>
                  </a:ext>
                </a:extLst>
              </p:cNvPr>
              <p:cNvSpPr/>
              <p:nvPr/>
            </p:nvSpPr>
            <p:spPr>
              <a:xfrm>
                <a:off x="-510741" y="5913713"/>
                <a:ext cx="267555" cy="267555"/>
              </a:xfrm>
              <a:custGeom>
                <a:avLst/>
                <a:gdLst>
                  <a:gd name="connsiteX0" fmla="*/ 145860 w 291719"/>
                  <a:gd name="connsiteY0" fmla="*/ 0 h 291719"/>
                  <a:gd name="connsiteX1" fmla="*/ 0 w 291719"/>
                  <a:gd name="connsiteY1" fmla="*/ 145860 h 291719"/>
                  <a:gd name="connsiteX2" fmla="*/ 145860 w 291719"/>
                  <a:gd name="connsiteY2" fmla="*/ 291720 h 291719"/>
                  <a:gd name="connsiteX3" fmla="*/ 291720 w 291719"/>
                  <a:gd name="connsiteY3" fmla="*/ 145860 h 291719"/>
                  <a:gd name="connsiteX4" fmla="*/ 145860 w 291719"/>
                  <a:gd name="connsiteY4" fmla="*/ 0 h 291719"/>
                  <a:gd name="connsiteX5" fmla="*/ 138183 w 291719"/>
                  <a:gd name="connsiteY5" fmla="*/ 38384 h 291719"/>
                  <a:gd name="connsiteX6" fmla="*/ 157375 w 291719"/>
                  <a:gd name="connsiteY6" fmla="*/ 57576 h 291719"/>
                  <a:gd name="connsiteX7" fmla="*/ 138183 w 291719"/>
                  <a:gd name="connsiteY7" fmla="*/ 76768 h 291719"/>
                  <a:gd name="connsiteX8" fmla="*/ 118991 w 291719"/>
                  <a:gd name="connsiteY8" fmla="*/ 57576 h 291719"/>
                  <a:gd name="connsiteX9" fmla="*/ 138183 w 291719"/>
                  <a:gd name="connsiteY9" fmla="*/ 38384 h 291719"/>
                  <a:gd name="connsiteX10" fmla="*/ 184244 w 291719"/>
                  <a:gd name="connsiteY10" fmla="*/ 253336 h 291719"/>
                  <a:gd name="connsiteX11" fmla="*/ 107476 w 291719"/>
                  <a:gd name="connsiteY11" fmla="*/ 253336 h 291719"/>
                  <a:gd name="connsiteX12" fmla="*/ 107476 w 291719"/>
                  <a:gd name="connsiteY12" fmla="*/ 230305 h 291719"/>
                  <a:gd name="connsiteX13" fmla="*/ 134345 w 291719"/>
                  <a:gd name="connsiteY13" fmla="*/ 230305 h 291719"/>
                  <a:gd name="connsiteX14" fmla="*/ 134345 w 291719"/>
                  <a:gd name="connsiteY14" fmla="*/ 115153 h 291719"/>
                  <a:gd name="connsiteX15" fmla="*/ 111314 w 291719"/>
                  <a:gd name="connsiteY15" fmla="*/ 115153 h 291719"/>
                  <a:gd name="connsiteX16" fmla="*/ 111314 w 291719"/>
                  <a:gd name="connsiteY16" fmla="*/ 92122 h 291719"/>
                  <a:gd name="connsiteX17" fmla="*/ 157375 w 291719"/>
                  <a:gd name="connsiteY17" fmla="*/ 92122 h 291719"/>
                  <a:gd name="connsiteX18" fmla="*/ 157375 w 291719"/>
                  <a:gd name="connsiteY18" fmla="*/ 115153 h 291719"/>
                  <a:gd name="connsiteX19" fmla="*/ 157375 w 291719"/>
                  <a:gd name="connsiteY19" fmla="*/ 230305 h 291719"/>
                  <a:gd name="connsiteX20" fmla="*/ 184244 w 291719"/>
                  <a:gd name="connsiteY20" fmla="*/ 230305 h 291719"/>
                  <a:gd name="connsiteX21" fmla="*/ 184244 w 291719"/>
                  <a:gd name="connsiteY21" fmla="*/ 253336 h 29171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291719" h="291719">
                    <a:moveTo>
                      <a:pt x="145860" y="0"/>
                    </a:moveTo>
                    <a:cubicBezTo>
                      <a:pt x="65253" y="0"/>
                      <a:pt x="0" y="65253"/>
                      <a:pt x="0" y="145860"/>
                    </a:cubicBezTo>
                    <a:cubicBezTo>
                      <a:pt x="0" y="226467"/>
                      <a:pt x="65253" y="291720"/>
                      <a:pt x="145860" y="291720"/>
                    </a:cubicBezTo>
                    <a:cubicBezTo>
                      <a:pt x="226467" y="291720"/>
                      <a:pt x="291720" y="226467"/>
                      <a:pt x="291720" y="145860"/>
                    </a:cubicBezTo>
                    <a:cubicBezTo>
                      <a:pt x="291720" y="65253"/>
                      <a:pt x="226467" y="0"/>
                      <a:pt x="145860" y="0"/>
                    </a:cubicBezTo>
                    <a:close/>
                    <a:moveTo>
                      <a:pt x="138183" y="38384"/>
                    </a:moveTo>
                    <a:cubicBezTo>
                      <a:pt x="148931" y="38384"/>
                      <a:pt x="157375" y="46829"/>
                      <a:pt x="157375" y="57576"/>
                    </a:cubicBezTo>
                    <a:cubicBezTo>
                      <a:pt x="157375" y="68324"/>
                      <a:pt x="148931" y="76768"/>
                      <a:pt x="138183" y="76768"/>
                    </a:cubicBezTo>
                    <a:cubicBezTo>
                      <a:pt x="127435" y="76768"/>
                      <a:pt x="118991" y="68324"/>
                      <a:pt x="118991" y="57576"/>
                    </a:cubicBezTo>
                    <a:cubicBezTo>
                      <a:pt x="118991" y="46829"/>
                      <a:pt x="127435" y="38384"/>
                      <a:pt x="138183" y="38384"/>
                    </a:cubicBezTo>
                    <a:close/>
                    <a:moveTo>
                      <a:pt x="184244" y="253336"/>
                    </a:moveTo>
                    <a:lnTo>
                      <a:pt x="107476" y="253336"/>
                    </a:lnTo>
                    <a:lnTo>
                      <a:pt x="107476" y="230305"/>
                    </a:lnTo>
                    <a:lnTo>
                      <a:pt x="134345" y="230305"/>
                    </a:lnTo>
                    <a:lnTo>
                      <a:pt x="134345" y="115153"/>
                    </a:lnTo>
                    <a:lnTo>
                      <a:pt x="111314" y="115153"/>
                    </a:lnTo>
                    <a:lnTo>
                      <a:pt x="111314" y="92122"/>
                    </a:lnTo>
                    <a:lnTo>
                      <a:pt x="157375" y="92122"/>
                    </a:lnTo>
                    <a:lnTo>
                      <a:pt x="157375" y="115153"/>
                    </a:lnTo>
                    <a:lnTo>
                      <a:pt x="157375" y="230305"/>
                    </a:lnTo>
                    <a:lnTo>
                      <a:pt x="184244" y="230305"/>
                    </a:lnTo>
                    <a:lnTo>
                      <a:pt x="184244" y="253336"/>
                    </a:lnTo>
                    <a:close/>
                  </a:path>
                </a:pathLst>
              </a:custGeom>
              <a:solidFill>
                <a:srgbClr val="1FF524"/>
              </a:solidFill>
              <a:ln w="377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GB" sz="1500" noProof="0" dirty="0">
                  <a:solidFill>
                    <a:srgbClr val="211F26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p:grpSp>
        <p:grpSp>
          <p:nvGrpSpPr>
            <p:cNvPr id="161" name="Groep 160">
              <a:extLst>
                <a:ext uri="{FF2B5EF4-FFF2-40B4-BE49-F238E27FC236}">
                  <a16:creationId xmlns:a16="http://schemas.microsoft.com/office/drawing/2014/main" id="{70A92579-308D-4C1A-9342-072A10DD72EC}"/>
                </a:ext>
              </a:extLst>
            </p:cNvPr>
            <p:cNvGrpSpPr/>
            <p:nvPr userDrawn="1"/>
          </p:nvGrpSpPr>
          <p:grpSpPr>
            <a:xfrm>
              <a:off x="-938434" y="5904042"/>
              <a:ext cx="627798" cy="576693"/>
              <a:chOff x="-938434" y="4570310"/>
              <a:chExt cx="627798" cy="576693"/>
            </a:xfrm>
          </p:grpSpPr>
          <p:grpSp>
            <p:nvGrpSpPr>
              <p:cNvPr id="162" name="Inspireren">
                <a:extLst>
                  <a:ext uri="{FF2B5EF4-FFF2-40B4-BE49-F238E27FC236}">
                    <a16:creationId xmlns:a16="http://schemas.microsoft.com/office/drawing/2014/main" id="{E343D0E3-4D1D-438D-A011-A2B7B50FD7C2}"/>
                  </a:ext>
                </a:extLst>
              </p:cNvPr>
              <p:cNvGrpSpPr>
                <a:grpSpLocks noChangeAspect="1"/>
              </p:cNvGrpSpPr>
              <p:nvPr userDrawn="1"/>
            </p:nvGrpSpPr>
            <p:grpSpPr bwMode="auto">
              <a:xfrm>
                <a:off x="-716116" y="4570310"/>
                <a:ext cx="169778" cy="242385"/>
                <a:chOff x="4768" y="2783"/>
                <a:chExt cx="788" cy="1125"/>
              </a:xfrm>
              <a:gradFill>
                <a:gsLst>
                  <a:gs pos="0">
                    <a:srgbClr val="9D9FA1"/>
                  </a:gs>
                  <a:gs pos="70000">
                    <a:srgbClr val="211F26"/>
                  </a:gs>
                </a:gsLst>
                <a:lin ang="2700000" scaled="0"/>
              </a:gradFill>
            </p:grpSpPr>
            <p:sp>
              <p:nvSpPr>
                <p:cNvPr id="164" name="Freeform 12">
                  <a:extLst>
                    <a:ext uri="{FF2B5EF4-FFF2-40B4-BE49-F238E27FC236}">
                      <a16:creationId xmlns:a16="http://schemas.microsoft.com/office/drawing/2014/main" id="{CEA07E2C-B92C-4586-8D48-2C4242F6F6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01" y="3186"/>
                  <a:ext cx="319" cy="288"/>
                </a:xfrm>
                <a:custGeom>
                  <a:avLst/>
                  <a:gdLst>
                    <a:gd name="T0" fmla="*/ 220 w 319"/>
                    <a:gd name="T1" fmla="*/ 288 h 288"/>
                    <a:gd name="T2" fmla="*/ 107 w 319"/>
                    <a:gd name="T3" fmla="*/ 288 h 288"/>
                    <a:gd name="T4" fmla="*/ 0 w 319"/>
                    <a:gd name="T5" fmla="*/ 0 h 288"/>
                    <a:gd name="T6" fmla="*/ 319 w 319"/>
                    <a:gd name="T7" fmla="*/ 0 h 288"/>
                    <a:gd name="T8" fmla="*/ 220 w 319"/>
                    <a:gd name="T9" fmla="*/ 28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9" h="288">
                      <a:moveTo>
                        <a:pt x="220" y="288"/>
                      </a:moveTo>
                      <a:lnTo>
                        <a:pt x="107" y="288"/>
                      </a:lnTo>
                      <a:lnTo>
                        <a:pt x="0" y="0"/>
                      </a:lnTo>
                      <a:lnTo>
                        <a:pt x="319" y="0"/>
                      </a:lnTo>
                      <a:lnTo>
                        <a:pt x="220" y="288"/>
                      </a:lnTo>
                      <a:close/>
                    </a:path>
                  </a:pathLst>
                </a:custGeom>
                <a:solidFill>
                  <a:srgbClr val="1FF524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5" name="Freeform 13">
                  <a:extLst>
                    <a:ext uri="{FF2B5EF4-FFF2-40B4-BE49-F238E27FC236}">
                      <a16:creationId xmlns:a16="http://schemas.microsoft.com/office/drawing/2014/main" id="{C42D2D13-DA46-4982-A886-DC66674895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022" y="3796"/>
                  <a:ext cx="282" cy="112"/>
                </a:xfrm>
                <a:custGeom>
                  <a:avLst/>
                  <a:gdLst>
                    <a:gd name="T0" fmla="*/ 229 w 251"/>
                    <a:gd name="T1" fmla="*/ 70 h 100"/>
                    <a:gd name="T2" fmla="*/ 229 w 251"/>
                    <a:gd name="T3" fmla="*/ 69 h 100"/>
                    <a:gd name="T4" fmla="*/ 251 w 251"/>
                    <a:gd name="T5" fmla="*/ 0 h 100"/>
                    <a:gd name="T6" fmla="*/ 0 w 251"/>
                    <a:gd name="T7" fmla="*/ 0 h 100"/>
                    <a:gd name="T8" fmla="*/ 22 w 251"/>
                    <a:gd name="T9" fmla="*/ 69 h 100"/>
                    <a:gd name="T10" fmla="*/ 63 w 251"/>
                    <a:gd name="T11" fmla="*/ 100 h 100"/>
                    <a:gd name="T12" fmla="*/ 188 w 251"/>
                    <a:gd name="T13" fmla="*/ 100 h 100"/>
                    <a:gd name="T14" fmla="*/ 229 w 251"/>
                    <a:gd name="T15" fmla="*/ 71 h 100"/>
                    <a:gd name="T16" fmla="*/ 229 w 251"/>
                    <a:gd name="T17" fmla="*/ 71 h 100"/>
                    <a:gd name="T18" fmla="*/ 229 w 251"/>
                    <a:gd name="T19" fmla="*/ 70 h 1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51" h="100">
                      <a:moveTo>
                        <a:pt x="229" y="70"/>
                      </a:moveTo>
                      <a:cubicBezTo>
                        <a:pt x="229" y="70"/>
                        <a:pt x="229" y="69"/>
                        <a:pt x="229" y="69"/>
                      </a:cubicBezTo>
                      <a:cubicBezTo>
                        <a:pt x="251" y="0"/>
                        <a:pt x="251" y="0"/>
                        <a:pt x="251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22" y="69"/>
                        <a:pt x="22" y="69"/>
                        <a:pt x="22" y="69"/>
                      </a:cubicBezTo>
                      <a:cubicBezTo>
                        <a:pt x="27" y="87"/>
                        <a:pt x="44" y="100"/>
                        <a:pt x="63" y="100"/>
                      </a:cubicBezTo>
                      <a:cubicBezTo>
                        <a:pt x="188" y="100"/>
                        <a:pt x="188" y="100"/>
                        <a:pt x="188" y="100"/>
                      </a:cubicBezTo>
                      <a:cubicBezTo>
                        <a:pt x="207" y="100"/>
                        <a:pt x="223" y="88"/>
                        <a:pt x="229" y="71"/>
                      </a:cubicBezTo>
                      <a:cubicBezTo>
                        <a:pt x="229" y="71"/>
                        <a:pt x="229" y="71"/>
                        <a:pt x="229" y="71"/>
                      </a:cubicBezTo>
                      <a:lnTo>
                        <a:pt x="229" y="7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  <p:sp>
              <p:nvSpPr>
                <p:cNvPr id="166" name="Freeform 14">
                  <a:extLst>
                    <a:ext uri="{FF2B5EF4-FFF2-40B4-BE49-F238E27FC236}">
                      <a16:creationId xmlns:a16="http://schemas.microsoft.com/office/drawing/2014/main" id="{4794AE73-5E62-4F8F-80F8-5A7B0318EB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4768" y="2783"/>
                  <a:ext cx="788" cy="966"/>
                </a:xfrm>
                <a:custGeom>
                  <a:avLst/>
                  <a:gdLst>
                    <a:gd name="T0" fmla="*/ 351 w 702"/>
                    <a:gd name="T1" fmla="*/ 0 h 860"/>
                    <a:gd name="T2" fmla="*/ 0 w 702"/>
                    <a:gd name="T3" fmla="*/ 351 h 860"/>
                    <a:gd name="T4" fmla="*/ 134 w 702"/>
                    <a:gd name="T5" fmla="*/ 627 h 860"/>
                    <a:gd name="T6" fmla="*/ 165 w 702"/>
                    <a:gd name="T7" fmla="*/ 718 h 860"/>
                    <a:gd name="T8" fmla="*/ 266 w 702"/>
                    <a:gd name="T9" fmla="*/ 718 h 860"/>
                    <a:gd name="T10" fmla="*/ 266 w 702"/>
                    <a:gd name="T11" fmla="*/ 718 h 860"/>
                    <a:gd name="T12" fmla="*/ 434 w 702"/>
                    <a:gd name="T13" fmla="*/ 718 h 860"/>
                    <a:gd name="T14" fmla="*/ 419 w 702"/>
                    <a:gd name="T15" fmla="*/ 760 h 860"/>
                    <a:gd name="T16" fmla="*/ 284 w 702"/>
                    <a:gd name="T17" fmla="*/ 760 h 860"/>
                    <a:gd name="T18" fmla="*/ 284 w 702"/>
                    <a:gd name="T19" fmla="*/ 760 h 860"/>
                    <a:gd name="T20" fmla="*/ 179 w 702"/>
                    <a:gd name="T21" fmla="*/ 760 h 860"/>
                    <a:gd name="T22" fmla="*/ 212 w 702"/>
                    <a:gd name="T23" fmla="*/ 860 h 860"/>
                    <a:gd name="T24" fmla="*/ 212 w 702"/>
                    <a:gd name="T25" fmla="*/ 860 h 860"/>
                    <a:gd name="T26" fmla="*/ 216 w 702"/>
                    <a:gd name="T27" fmla="*/ 860 h 860"/>
                    <a:gd name="T28" fmla="*/ 488 w 702"/>
                    <a:gd name="T29" fmla="*/ 860 h 860"/>
                    <a:gd name="T30" fmla="*/ 491 w 702"/>
                    <a:gd name="T31" fmla="*/ 860 h 860"/>
                    <a:gd name="T32" fmla="*/ 570 w 702"/>
                    <a:gd name="T33" fmla="*/ 625 h 860"/>
                    <a:gd name="T34" fmla="*/ 702 w 702"/>
                    <a:gd name="T35" fmla="*/ 351 h 860"/>
                    <a:gd name="T36" fmla="*/ 351 w 702"/>
                    <a:gd name="T37" fmla="*/ 0 h 860"/>
                    <a:gd name="T38" fmla="*/ 587 w 702"/>
                    <a:gd name="T39" fmla="*/ 438 h 860"/>
                    <a:gd name="T40" fmla="*/ 485 w 702"/>
                    <a:gd name="T41" fmla="*/ 563 h 860"/>
                    <a:gd name="T42" fmla="*/ 454 w 702"/>
                    <a:gd name="T43" fmla="*/ 658 h 860"/>
                    <a:gd name="T44" fmla="*/ 250 w 702"/>
                    <a:gd name="T45" fmla="*/ 658 h 860"/>
                    <a:gd name="T46" fmla="*/ 219 w 702"/>
                    <a:gd name="T47" fmla="*/ 565 h 860"/>
                    <a:gd name="T48" fmla="*/ 115 w 702"/>
                    <a:gd name="T49" fmla="*/ 439 h 860"/>
                    <a:gd name="T50" fmla="*/ 99 w 702"/>
                    <a:gd name="T51" fmla="*/ 351 h 860"/>
                    <a:gd name="T52" fmla="*/ 351 w 702"/>
                    <a:gd name="T53" fmla="*/ 99 h 860"/>
                    <a:gd name="T54" fmla="*/ 603 w 702"/>
                    <a:gd name="T55" fmla="*/ 351 h 860"/>
                    <a:gd name="T56" fmla="*/ 587 w 702"/>
                    <a:gd name="T57" fmla="*/ 438 h 86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702" h="860">
                      <a:moveTo>
                        <a:pt x="351" y="0"/>
                      </a:moveTo>
                      <a:cubicBezTo>
                        <a:pt x="157" y="0"/>
                        <a:pt x="0" y="157"/>
                        <a:pt x="0" y="351"/>
                      </a:cubicBezTo>
                      <a:cubicBezTo>
                        <a:pt x="0" y="463"/>
                        <a:pt x="52" y="562"/>
                        <a:pt x="134" y="627"/>
                      </a:cubicBezTo>
                      <a:cubicBezTo>
                        <a:pt x="165" y="718"/>
                        <a:pt x="165" y="718"/>
                        <a:pt x="165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266" y="718"/>
                        <a:pt x="266" y="718"/>
                        <a:pt x="266" y="718"/>
                      </a:cubicBezTo>
                      <a:cubicBezTo>
                        <a:pt x="434" y="718"/>
                        <a:pt x="434" y="718"/>
                        <a:pt x="434" y="718"/>
                      </a:cubicBezTo>
                      <a:cubicBezTo>
                        <a:pt x="419" y="760"/>
                        <a:pt x="419" y="760"/>
                        <a:pt x="419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284" y="760"/>
                        <a:pt x="284" y="760"/>
                        <a:pt x="284" y="760"/>
                      </a:cubicBezTo>
                      <a:cubicBezTo>
                        <a:pt x="179" y="760"/>
                        <a:pt x="179" y="760"/>
                        <a:pt x="179" y="7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2" y="860"/>
                        <a:pt x="212" y="860"/>
                        <a:pt x="212" y="860"/>
                      </a:cubicBezTo>
                      <a:cubicBezTo>
                        <a:pt x="216" y="860"/>
                        <a:pt x="216" y="860"/>
                        <a:pt x="216" y="860"/>
                      </a:cubicBezTo>
                      <a:cubicBezTo>
                        <a:pt x="488" y="860"/>
                        <a:pt x="488" y="860"/>
                        <a:pt x="488" y="860"/>
                      </a:cubicBezTo>
                      <a:cubicBezTo>
                        <a:pt x="491" y="860"/>
                        <a:pt x="491" y="860"/>
                        <a:pt x="491" y="860"/>
                      </a:cubicBezTo>
                      <a:cubicBezTo>
                        <a:pt x="570" y="625"/>
                        <a:pt x="570" y="625"/>
                        <a:pt x="570" y="625"/>
                      </a:cubicBezTo>
                      <a:cubicBezTo>
                        <a:pt x="651" y="560"/>
                        <a:pt x="702" y="461"/>
                        <a:pt x="702" y="351"/>
                      </a:cubicBezTo>
                      <a:cubicBezTo>
                        <a:pt x="702" y="157"/>
                        <a:pt x="545" y="0"/>
                        <a:pt x="351" y="0"/>
                      </a:cubicBezTo>
                      <a:close/>
                      <a:moveTo>
                        <a:pt x="587" y="438"/>
                      </a:moveTo>
                      <a:cubicBezTo>
                        <a:pt x="568" y="490"/>
                        <a:pt x="531" y="534"/>
                        <a:pt x="485" y="563"/>
                      </a:cubicBezTo>
                      <a:cubicBezTo>
                        <a:pt x="454" y="658"/>
                        <a:pt x="454" y="658"/>
                        <a:pt x="454" y="658"/>
                      </a:cubicBezTo>
                      <a:cubicBezTo>
                        <a:pt x="250" y="658"/>
                        <a:pt x="250" y="658"/>
                        <a:pt x="250" y="658"/>
                      </a:cubicBezTo>
                      <a:cubicBezTo>
                        <a:pt x="219" y="565"/>
                        <a:pt x="219" y="565"/>
                        <a:pt x="219" y="565"/>
                      </a:cubicBezTo>
                      <a:cubicBezTo>
                        <a:pt x="172" y="536"/>
                        <a:pt x="135" y="491"/>
                        <a:pt x="115" y="439"/>
                      </a:cubicBezTo>
                      <a:cubicBezTo>
                        <a:pt x="105" y="411"/>
                        <a:pt x="99" y="382"/>
                        <a:pt x="99" y="351"/>
                      </a:cubicBezTo>
                      <a:cubicBezTo>
                        <a:pt x="99" y="212"/>
                        <a:pt x="212" y="99"/>
                        <a:pt x="351" y="99"/>
                      </a:cubicBezTo>
                      <a:cubicBezTo>
                        <a:pt x="490" y="99"/>
                        <a:pt x="603" y="212"/>
                        <a:pt x="603" y="351"/>
                      </a:cubicBezTo>
                      <a:cubicBezTo>
                        <a:pt x="603" y="381"/>
                        <a:pt x="597" y="411"/>
                        <a:pt x="587" y="438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lvl="0" indent="0" defTabSz="746602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GB" sz="225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Segoe UI Light"/>
                  </a:endParaRPr>
                </a:p>
              </p:txBody>
            </p:sp>
          </p:grpSp>
          <p:sp>
            <p:nvSpPr>
              <p:cNvPr id="163" name="Tekstvak 162">
                <a:extLst>
                  <a:ext uri="{FF2B5EF4-FFF2-40B4-BE49-F238E27FC236}">
                    <a16:creationId xmlns:a16="http://schemas.microsoft.com/office/drawing/2014/main" id="{690E2DED-5EB8-4E28-BE8C-8CB6C7176108}"/>
                  </a:ext>
                </a:extLst>
              </p:cNvPr>
              <p:cNvSpPr txBox="1"/>
              <p:nvPr userDrawn="1"/>
            </p:nvSpPr>
            <p:spPr>
              <a:xfrm>
                <a:off x="-938434" y="4824764"/>
                <a:ext cx="627798" cy="322239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 marL="0" marR="0" lvl="0" indent="0" algn="ctr" defTabSz="685800" rtl="0" eaLnBrk="1" fontAlgn="auto" latinLnBrk="0" hangingPunct="1">
                  <a:lnSpc>
                    <a:spcPct val="90000"/>
                  </a:lnSpc>
                  <a:spcBef>
                    <a:spcPts val="450"/>
                  </a:spcBef>
                  <a:spcAft>
                    <a:spcPts val="45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75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211F26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+mn-ea"/>
                    <a:cs typeface="Calibri" panose="020F0502020204030204" pitchFamily="34" charset="0"/>
                  </a:rPr>
                  <a:t>Inspiration</a:t>
                </a:r>
              </a:p>
            </p:txBody>
          </p:sp>
        </p:grpSp>
      </p:grpSp>
      <p:sp>
        <p:nvSpPr>
          <p:cNvPr id="143" name="Picture Placeholder 2">
            <a:extLst>
              <a:ext uri="{FF2B5EF4-FFF2-40B4-BE49-F238E27FC236}">
                <a16:creationId xmlns:a16="http://schemas.microsoft.com/office/drawing/2014/main" id="{D16D8713-D3F1-4EE5-BF04-1D9EA0586617}"/>
              </a:ext>
            </a:extLst>
          </p:cNvPr>
          <p:cNvSpPr>
            <a:spLocks noGrp="1" noChangeAspect="1"/>
          </p:cNvSpPr>
          <p:nvPr>
            <p:ph type="pic" idx="33" hasCustomPrompt="1"/>
          </p:nvPr>
        </p:nvSpPr>
        <p:spPr>
          <a:xfrm>
            <a:off x="7528323" y="340819"/>
            <a:ext cx="896400" cy="173509"/>
          </a:xfrm>
          <a:noFill/>
          <a:ln>
            <a:noFill/>
          </a:ln>
        </p:spPr>
        <p:txBody>
          <a:bodyPr lIns="0" tIns="0" rIns="0" bIns="0" anchor="ctr" anchorCtr="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900" i="1">
                <a:solidFill>
                  <a:schemeClr val="bg1">
                    <a:lumMod val="50000"/>
                  </a:schemeClr>
                </a:solidFill>
              </a:defRPr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GB" dirty="0"/>
              <a:t> Insert logo here</a:t>
            </a:r>
          </a:p>
        </p:txBody>
      </p:sp>
    </p:spTree>
    <p:extLst>
      <p:ext uri="{BB962C8B-B14F-4D97-AF65-F5344CB8AC3E}">
        <p14:creationId xmlns:p14="http://schemas.microsoft.com/office/powerpoint/2010/main" val="5818908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96331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022002-66EF-45B0-9397-CFD3BEFDE615}" type="datetime1">
              <a:rPr lang="en-US" smtClean="0"/>
              <a:t>06-Oct-22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8AFF7E-55A4-4CBC-B007-F3FD9EAD761D}" type="datetime1">
              <a:rPr lang="en-US" smtClean="0"/>
              <a:t>06-Oct-22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383997-DCD9-4ED5-B7A0-01CE9C024075}" type="datetime1">
              <a:rPr lang="en-US" smtClean="0"/>
              <a:t>06-Oct-22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7C0FE-22C3-4A68-88EE-0077E5E3528B}" type="datetime1">
              <a:rPr lang="en-US" smtClean="0"/>
              <a:t>06-Oct-22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A6C36-EA2F-4B44-A8B1-8616C9A055F1}" type="datetime1">
              <a:rPr lang="en-US" smtClean="0"/>
              <a:t>06-Oct-22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651FCA-1852-43EA-897D-33794BBF609D}" type="datetime1">
              <a:rPr lang="en-US" noProof="0" smtClean="0"/>
              <a:t>06-Oct-22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HBO ICT Job Event - Connecting the Real World &lt;=&gt; Enterprise IT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8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0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90822752-D658-4FFE-A6C0-CAD63D8F77C3}" type="datetime1">
              <a:rPr lang="en-US" smtClean="0"/>
              <a:t>06-Oct-22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HBO ICT Job Event - Connecting the Real World &lt;=&gt; Enterprise IT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4" r:id="rId15"/>
    <p:sldLayoutId id="2147483698" r:id="rId16"/>
  </p:sldLayoutIdLst>
  <p:hf sldNum="0"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9.png"/><Relationship Id="rId5" Type="http://schemas.openxmlformats.org/officeDocument/2006/relationships/image" Target="../media/image28.jpeg"/><Relationship Id="rId10" Type="http://schemas.openxmlformats.org/officeDocument/2006/relationships/image" Target="../media/image33.jpeg"/><Relationship Id="rId4" Type="http://schemas.openxmlformats.org/officeDocument/2006/relationships/image" Target="../media/image27.jpeg"/><Relationship Id="rId9" Type="http://schemas.openxmlformats.org/officeDocument/2006/relationships/image" Target="../media/image3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2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11" Type="http://schemas.openxmlformats.org/officeDocument/2006/relationships/diagramColors" Target="../diagrams/colors2.xml"/><Relationship Id="rId5" Type="http://schemas.openxmlformats.org/officeDocument/2006/relationships/diagramQuickStyle" Target="../diagrams/quickStyle1.xml"/><Relationship Id="rId10" Type="http://schemas.openxmlformats.org/officeDocument/2006/relationships/diagramQuickStyle" Target="../diagrams/quickStyle2.xml"/><Relationship Id="rId4" Type="http://schemas.openxmlformats.org/officeDocument/2006/relationships/diagramLayout" Target="../diagrams/layout1.xml"/><Relationship Id="rId9" Type="http://schemas.openxmlformats.org/officeDocument/2006/relationships/diagramLayout" Target="../diagrams/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image" Target="../media/image35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microsoft.com/office/2007/relationships/diagramDrawing" Target="../diagrams/drawing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3.xml"/><Relationship Id="rId11" Type="http://schemas.openxmlformats.org/officeDocument/2006/relationships/diagramColors" Target="../diagrams/colors4.xml"/><Relationship Id="rId5" Type="http://schemas.openxmlformats.org/officeDocument/2006/relationships/diagramQuickStyle" Target="../diagrams/quickStyle3.xml"/><Relationship Id="rId10" Type="http://schemas.openxmlformats.org/officeDocument/2006/relationships/diagramQuickStyle" Target="../diagrams/quickStyle4.xml"/><Relationship Id="rId4" Type="http://schemas.openxmlformats.org/officeDocument/2006/relationships/diagramLayout" Target="../diagrams/layout3.xml"/><Relationship Id="rId9" Type="http://schemas.openxmlformats.org/officeDocument/2006/relationships/diagramLayout" Target="../diagrams/layout4.xml"/><Relationship Id="rId14" Type="http://schemas.openxmlformats.org/officeDocument/2006/relationships/image" Target="../media/image3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37.jpeg"/><Relationship Id="rId7" Type="http://schemas.openxmlformats.org/officeDocument/2006/relationships/image" Target="../media/image41.sv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png"/><Relationship Id="rId5" Type="http://schemas.openxmlformats.org/officeDocument/2006/relationships/image" Target="../media/image44.svg"/><Relationship Id="rId4" Type="http://schemas.openxmlformats.org/officeDocument/2006/relationships/image" Target="../media/image4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38.png"/><Relationship Id="rId7" Type="http://schemas.openxmlformats.org/officeDocument/2006/relationships/image" Target="../media/image46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svg"/><Relationship Id="rId3" Type="http://schemas.microsoft.com/office/2007/relationships/hdphoto" Target="../media/hdphoto2.wdp"/><Relationship Id="rId7" Type="http://schemas.openxmlformats.org/officeDocument/2006/relationships/image" Target="../media/image4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9.sv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47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50.png"/><Relationship Id="rId7" Type="http://schemas.openxmlformats.org/officeDocument/2006/relationships/image" Target="../media/image52.png"/><Relationship Id="rId2" Type="http://schemas.openxmlformats.org/officeDocument/2006/relationships/image" Target="../media/image49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10" Type="http://schemas.openxmlformats.org/officeDocument/2006/relationships/image" Target="../media/image57.png"/><Relationship Id="rId4" Type="http://schemas.openxmlformats.org/officeDocument/2006/relationships/image" Target="../media/image51.emf"/><Relationship Id="rId9" Type="http://schemas.openxmlformats.org/officeDocument/2006/relationships/image" Target="../media/image56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53.png"/><Relationship Id="rId3" Type="http://schemas.openxmlformats.org/officeDocument/2006/relationships/image" Target="../media/image54.png"/><Relationship Id="rId7" Type="http://schemas.openxmlformats.org/officeDocument/2006/relationships/image" Target="../media/image59.png"/><Relationship Id="rId12" Type="http://schemas.openxmlformats.org/officeDocument/2006/relationships/image" Target="../media/image61.jpeg"/><Relationship Id="rId2" Type="http://schemas.openxmlformats.org/officeDocument/2006/relationships/image" Target="../media/image51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emf"/><Relationship Id="rId11" Type="http://schemas.openxmlformats.org/officeDocument/2006/relationships/image" Target="../media/image52.png"/><Relationship Id="rId5" Type="http://schemas.openxmlformats.org/officeDocument/2006/relationships/image" Target="../media/image58.png"/><Relationship Id="rId10" Type="http://schemas.openxmlformats.org/officeDocument/2006/relationships/image" Target="../media/image60.png"/><Relationship Id="rId4" Type="http://schemas.openxmlformats.org/officeDocument/2006/relationships/image" Target="../media/image49.emf"/><Relationship Id="rId9" Type="http://schemas.openxmlformats.org/officeDocument/2006/relationships/image" Target="../media/image57.png"/><Relationship Id="rId1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5.svg"/><Relationship Id="rId18" Type="http://schemas.openxmlformats.org/officeDocument/2006/relationships/image" Target="../media/image53.png"/><Relationship Id="rId3" Type="http://schemas.openxmlformats.org/officeDocument/2006/relationships/image" Target="../media/image54.png"/><Relationship Id="rId21" Type="http://schemas.openxmlformats.org/officeDocument/2006/relationships/image" Target="../media/image68.png"/><Relationship Id="rId7" Type="http://schemas.openxmlformats.org/officeDocument/2006/relationships/image" Target="../media/image56.emf"/><Relationship Id="rId12" Type="http://schemas.openxmlformats.org/officeDocument/2006/relationships/image" Target="../media/image64.png"/><Relationship Id="rId17" Type="http://schemas.openxmlformats.org/officeDocument/2006/relationships/image" Target="../media/image61.jpeg"/><Relationship Id="rId2" Type="http://schemas.openxmlformats.org/officeDocument/2006/relationships/image" Target="../media/image51.emf"/><Relationship Id="rId16" Type="http://schemas.openxmlformats.org/officeDocument/2006/relationships/image" Target="../media/image52.png"/><Relationship Id="rId20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emf"/><Relationship Id="rId11" Type="http://schemas.openxmlformats.org/officeDocument/2006/relationships/image" Target="../media/image63.png"/><Relationship Id="rId5" Type="http://schemas.openxmlformats.org/officeDocument/2006/relationships/image" Target="../media/image58.png"/><Relationship Id="rId15" Type="http://schemas.openxmlformats.org/officeDocument/2006/relationships/image" Target="../media/image60.png"/><Relationship Id="rId10" Type="http://schemas.openxmlformats.org/officeDocument/2006/relationships/image" Target="../media/image57.png"/><Relationship Id="rId19" Type="http://schemas.openxmlformats.org/officeDocument/2006/relationships/image" Target="../media/image47.png"/><Relationship Id="rId4" Type="http://schemas.openxmlformats.org/officeDocument/2006/relationships/image" Target="../media/image49.emf"/><Relationship Id="rId9" Type="http://schemas.openxmlformats.org/officeDocument/2006/relationships/image" Target="../media/image55.png"/><Relationship Id="rId1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7" Type="http://schemas.openxmlformats.org/officeDocument/2006/relationships/image" Target="../media/image63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g"/><Relationship Id="rId5" Type="http://schemas.openxmlformats.org/officeDocument/2006/relationships/image" Target="../media/image47.png"/><Relationship Id="rId4" Type="http://schemas.openxmlformats.org/officeDocument/2006/relationships/image" Target="../media/image51.em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0.jpg"/><Relationship Id="rId5" Type="http://schemas.openxmlformats.org/officeDocument/2006/relationships/image" Target="../media/image47.png"/><Relationship Id="rId4" Type="http://schemas.openxmlformats.org/officeDocument/2006/relationships/image" Target="../media/image51.e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emf"/><Relationship Id="rId13" Type="http://schemas.openxmlformats.org/officeDocument/2006/relationships/image" Target="../media/image78.png"/><Relationship Id="rId3" Type="http://schemas.openxmlformats.org/officeDocument/2006/relationships/image" Target="../media/image71.png"/><Relationship Id="rId7" Type="http://schemas.openxmlformats.org/officeDocument/2006/relationships/image" Target="../media/image75.emf"/><Relationship Id="rId12" Type="http://schemas.openxmlformats.org/officeDocument/2006/relationships/image" Target="../media/image21.png"/><Relationship Id="rId17" Type="http://schemas.openxmlformats.org/officeDocument/2006/relationships/image" Target="../media/image82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81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4.svg"/><Relationship Id="rId11" Type="http://schemas.openxmlformats.org/officeDocument/2006/relationships/image" Target="../media/image77.png"/><Relationship Id="rId5" Type="http://schemas.openxmlformats.org/officeDocument/2006/relationships/image" Target="../media/image73.png"/><Relationship Id="rId15" Type="http://schemas.openxmlformats.org/officeDocument/2006/relationships/image" Target="../media/image80.png"/><Relationship Id="rId10" Type="http://schemas.openxmlformats.org/officeDocument/2006/relationships/image" Target="../media/image19.png"/><Relationship Id="rId4" Type="http://schemas.openxmlformats.org/officeDocument/2006/relationships/image" Target="../media/image72.svg"/><Relationship Id="rId9" Type="http://schemas.openxmlformats.org/officeDocument/2006/relationships/image" Target="../media/image18.png"/><Relationship Id="rId14" Type="http://schemas.openxmlformats.org/officeDocument/2006/relationships/image" Target="../media/image79.sv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4.emf"/><Relationship Id="rId18" Type="http://schemas.openxmlformats.org/officeDocument/2006/relationships/image" Target="../media/image88.svg"/><Relationship Id="rId3" Type="http://schemas.openxmlformats.org/officeDocument/2006/relationships/image" Target="../media/image72.svg"/><Relationship Id="rId21" Type="http://schemas.openxmlformats.org/officeDocument/2006/relationships/image" Target="../media/image18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7.png"/><Relationship Id="rId2" Type="http://schemas.openxmlformats.org/officeDocument/2006/relationships/image" Target="../media/image71.png"/><Relationship Id="rId16" Type="http://schemas.openxmlformats.org/officeDocument/2006/relationships/image" Target="../media/image86.svg"/><Relationship Id="rId20" Type="http://schemas.openxmlformats.org/officeDocument/2006/relationships/image" Target="../media/image90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83.png"/><Relationship Id="rId5" Type="http://schemas.openxmlformats.org/officeDocument/2006/relationships/image" Target="../media/image74.svg"/><Relationship Id="rId15" Type="http://schemas.openxmlformats.org/officeDocument/2006/relationships/image" Target="../media/image85.png"/><Relationship Id="rId10" Type="http://schemas.openxmlformats.org/officeDocument/2006/relationships/image" Target="../media/image79.svg"/><Relationship Id="rId19" Type="http://schemas.openxmlformats.org/officeDocument/2006/relationships/image" Target="../media/image89.emf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75.emf"/><Relationship Id="rId22" Type="http://schemas.openxmlformats.org/officeDocument/2006/relationships/image" Target="../media/image1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4.emf"/><Relationship Id="rId18" Type="http://schemas.openxmlformats.org/officeDocument/2006/relationships/image" Target="../media/image87.png"/><Relationship Id="rId3" Type="http://schemas.openxmlformats.org/officeDocument/2006/relationships/image" Target="../media/image72.svg"/><Relationship Id="rId21" Type="http://schemas.openxmlformats.org/officeDocument/2006/relationships/image" Target="../media/image91.gif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6.svg"/><Relationship Id="rId2" Type="http://schemas.openxmlformats.org/officeDocument/2006/relationships/image" Target="../media/image71.png"/><Relationship Id="rId16" Type="http://schemas.openxmlformats.org/officeDocument/2006/relationships/image" Target="../media/image85.png"/><Relationship Id="rId20" Type="http://schemas.openxmlformats.org/officeDocument/2006/relationships/image" Target="../media/image89.em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83.png"/><Relationship Id="rId5" Type="http://schemas.openxmlformats.org/officeDocument/2006/relationships/image" Target="../media/image74.svg"/><Relationship Id="rId15" Type="http://schemas.openxmlformats.org/officeDocument/2006/relationships/image" Target="../media/image75.emf"/><Relationship Id="rId23" Type="http://schemas.openxmlformats.org/officeDocument/2006/relationships/image" Target="../media/image19.png"/><Relationship Id="rId10" Type="http://schemas.openxmlformats.org/officeDocument/2006/relationships/image" Target="../media/image79.svg"/><Relationship Id="rId19" Type="http://schemas.openxmlformats.org/officeDocument/2006/relationships/image" Target="../media/image88.sv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90.emf"/><Relationship Id="rId22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75.emf"/><Relationship Id="rId18" Type="http://schemas.openxmlformats.org/officeDocument/2006/relationships/image" Target="../media/image92.png"/><Relationship Id="rId3" Type="http://schemas.openxmlformats.org/officeDocument/2006/relationships/image" Target="../media/image72.svg"/><Relationship Id="rId21" Type="http://schemas.openxmlformats.org/officeDocument/2006/relationships/image" Target="../media/image95.png"/><Relationship Id="rId7" Type="http://schemas.openxmlformats.org/officeDocument/2006/relationships/image" Target="../media/image77.png"/><Relationship Id="rId12" Type="http://schemas.openxmlformats.org/officeDocument/2006/relationships/image" Target="../media/image82.png"/><Relationship Id="rId17" Type="http://schemas.openxmlformats.org/officeDocument/2006/relationships/image" Target="../media/image88.svg"/><Relationship Id="rId25" Type="http://schemas.openxmlformats.org/officeDocument/2006/relationships/image" Target="../media/image19.png"/><Relationship Id="rId2" Type="http://schemas.openxmlformats.org/officeDocument/2006/relationships/image" Target="../media/image71.png"/><Relationship Id="rId16" Type="http://schemas.openxmlformats.org/officeDocument/2006/relationships/image" Target="../media/image87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81.png"/><Relationship Id="rId24" Type="http://schemas.openxmlformats.org/officeDocument/2006/relationships/image" Target="../media/image18.png"/><Relationship Id="rId5" Type="http://schemas.openxmlformats.org/officeDocument/2006/relationships/image" Target="../media/image74.svg"/><Relationship Id="rId15" Type="http://schemas.openxmlformats.org/officeDocument/2006/relationships/image" Target="../media/image86.svg"/><Relationship Id="rId23" Type="http://schemas.openxmlformats.org/officeDocument/2006/relationships/image" Target="../media/image97.png"/><Relationship Id="rId10" Type="http://schemas.openxmlformats.org/officeDocument/2006/relationships/image" Target="../media/image79.svg"/><Relationship Id="rId19" Type="http://schemas.openxmlformats.org/officeDocument/2006/relationships/image" Target="../media/image93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5.png"/><Relationship Id="rId22" Type="http://schemas.openxmlformats.org/officeDocument/2006/relationships/image" Target="../media/image9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5.png"/><Relationship Id="rId18" Type="http://schemas.openxmlformats.org/officeDocument/2006/relationships/image" Target="../media/image93.png"/><Relationship Id="rId3" Type="http://schemas.openxmlformats.org/officeDocument/2006/relationships/image" Target="../media/image72.svg"/><Relationship Id="rId21" Type="http://schemas.openxmlformats.org/officeDocument/2006/relationships/image" Target="../media/image96.png"/><Relationship Id="rId7" Type="http://schemas.openxmlformats.org/officeDocument/2006/relationships/image" Target="../media/image77.png"/><Relationship Id="rId12" Type="http://schemas.openxmlformats.org/officeDocument/2006/relationships/image" Target="../media/image75.emf"/><Relationship Id="rId17" Type="http://schemas.openxmlformats.org/officeDocument/2006/relationships/image" Target="../media/image92.png"/><Relationship Id="rId25" Type="http://schemas.openxmlformats.org/officeDocument/2006/relationships/image" Target="../media/image19.png"/><Relationship Id="rId2" Type="http://schemas.openxmlformats.org/officeDocument/2006/relationships/image" Target="../media/image71.png"/><Relationship Id="rId16" Type="http://schemas.openxmlformats.org/officeDocument/2006/relationships/image" Target="../media/image88.svg"/><Relationship Id="rId20" Type="http://schemas.openxmlformats.org/officeDocument/2006/relationships/image" Target="../media/image95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81.png"/><Relationship Id="rId24" Type="http://schemas.openxmlformats.org/officeDocument/2006/relationships/image" Target="../media/image18.png"/><Relationship Id="rId5" Type="http://schemas.openxmlformats.org/officeDocument/2006/relationships/image" Target="../media/image74.svg"/><Relationship Id="rId15" Type="http://schemas.openxmlformats.org/officeDocument/2006/relationships/image" Target="../media/image87.png"/><Relationship Id="rId23" Type="http://schemas.openxmlformats.org/officeDocument/2006/relationships/image" Target="../media/image82.png"/><Relationship Id="rId10" Type="http://schemas.openxmlformats.org/officeDocument/2006/relationships/image" Target="../media/image79.svg"/><Relationship Id="rId19" Type="http://schemas.openxmlformats.org/officeDocument/2006/relationships/image" Target="../media/image94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6.svg"/><Relationship Id="rId22" Type="http://schemas.openxmlformats.org/officeDocument/2006/relationships/image" Target="../media/image97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svg"/><Relationship Id="rId18" Type="http://schemas.openxmlformats.org/officeDocument/2006/relationships/image" Target="../media/image19.png"/><Relationship Id="rId3" Type="http://schemas.openxmlformats.org/officeDocument/2006/relationships/image" Target="../media/image72.svg"/><Relationship Id="rId7" Type="http://schemas.openxmlformats.org/officeDocument/2006/relationships/image" Target="../media/image77.png"/><Relationship Id="rId12" Type="http://schemas.openxmlformats.org/officeDocument/2006/relationships/image" Target="../media/image85.png"/><Relationship Id="rId17" Type="http://schemas.openxmlformats.org/officeDocument/2006/relationships/image" Target="../media/image18.png"/><Relationship Id="rId2" Type="http://schemas.openxmlformats.org/officeDocument/2006/relationships/image" Target="../media/image71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75.emf"/><Relationship Id="rId5" Type="http://schemas.openxmlformats.org/officeDocument/2006/relationships/image" Target="../media/image74.svg"/><Relationship Id="rId15" Type="http://schemas.openxmlformats.org/officeDocument/2006/relationships/image" Target="../media/image88.svg"/><Relationship Id="rId10" Type="http://schemas.openxmlformats.org/officeDocument/2006/relationships/image" Target="../media/image79.sv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7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svg"/><Relationship Id="rId18" Type="http://schemas.openxmlformats.org/officeDocument/2006/relationships/image" Target="../media/image99.gif"/><Relationship Id="rId3" Type="http://schemas.openxmlformats.org/officeDocument/2006/relationships/image" Target="../media/image72.svg"/><Relationship Id="rId21" Type="http://schemas.openxmlformats.org/officeDocument/2006/relationships/image" Target="../media/image102.gif"/><Relationship Id="rId7" Type="http://schemas.openxmlformats.org/officeDocument/2006/relationships/image" Target="../media/image77.png"/><Relationship Id="rId12" Type="http://schemas.openxmlformats.org/officeDocument/2006/relationships/image" Target="../media/image85.png"/><Relationship Id="rId17" Type="http://schemas.openxmlformats.org/officeDocument/2006/relationships/image" Target="../media/image98.gif"/><Relationship Id="rId25" Type="http://schemas.openxmlformats.org/officeDocument/2006/relationships/image" Target="../media/image19.png"/><Relationship Id="rId2" Type="http://schemas.openxmlformats.org/officeDocument/2006/relationships/image" Target="../media/image71.png"/><Relationship Id="rId16" Type="http://schemas.openxmlformats.org/officeDocument/2006/relationships/image" Target="../media/image82.png"/><Relationship Id="rId20" Type="http://schemas.openxmlformats.org/officeDocument/2006/relationships/image" Target="../media/image101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75.emf"/><Relationship Id="rId24" Type="http://schemas.openxmlformats.org/officeDocument/2006/relationships/image" Target="../media/image18.png"/><Relationship Id="rId5" Type="http://schemas.openxmlformats.org/officeDocument/2006/relationships/image" Target="../media/image74.svg"/><Relationship Id="rId15" Type="http://schemas.openxmlformats.org/officeDocument/2006/relationships/image" Target="../media/image88.svg"/><Relationship Id="rId23" Type="http://schemas.openxmlformats.org/officeDocument/2006/relationships/image" Target="../media/image103.png"/><Relationship Id="rId10" Type="http://schemas.openxmlformats.org/officeDocument/2006/relationships/image" Target="../media/image79.svg"/><Relationship Id="rId19" Type="http://schemas.openxmlformats.org/officeDocument/2006/relationships/image" Target="../media/image100.gif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7.png"/><Relationship Id="rId22" Type="http://schemas.openxmlformats.org/officeDocument/2006/relationships/image" Target="../media/image89.emf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svg"/><Relationship Id="rId18" Type="http://schemas.openxmlformats.org/officeDocument/2006/relationships/image" Target="../media/image107.emf"/><Relationship Id="rId3" Type="http://schemas.openxmlformats.org/officeDocument/2006/relationships/image" Target="../media/image72.svg"/><Relationship Id="rId21" Type="http://schemas.openxmlformats.org/officeDocument/2006/relationships/image" Target="../media/image108.gif"/><Relationship Id="rId7" Type="http://schemas.openxmlformats.org/officeDocument/2006/relationships/image" Target="../media/image77.png"/><Relationship Id="rId12" Type="http://schemas.openxmlformats.org/officeDocument/2006/relationships/image" Target="../media/image85.png"/><Relationship Id="rId17" Type="http://schemas.openxmlformats.org/officeDocument/2006/relationships/image" Target="../media/image106.emf"/><Relationship Id="rId2" Type="http://schemas.openxmlformats.org/officeDocument/2006/relationships/image" Target="../media/image71.png"/><Relationship Id="rId16" Type="http://schemas.openxmlformats.org/officeDocument/2006/relationships/image" Target="../media/image105.emf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75.emf"/><Relationship Id="rId24" Type="http://schemas.openxmlformats.org/officeDocument/2006/relationships/image" Target="../media/image111.emf"/><Relationship Id="rId5" Type="http://schemas.openxmlformats.org/officeDocument/2006/relationships/image" Target="../media/image74.svg"/><Relationship Id="rId15" Type="http://schemas.openxmlformats.org/officeDocument/2006/relationships/image" Target="../media/image104.emf"/><Relationship Id="rId23" Type="http://schemas.openxmlformats.org/officeDocument/2006/relationships/image" Target="../media/image110.gif"/><Relationship Id="rId10" Type="http://schemas.openxmlformats.org/officeDocument/2006/relationships/image" Target="../media/image79.svg"/><Relationship Id="rId19" Type="http://schemas.openxmlformats.org/officeDocument/2006/relationships/image" Target="../media/image18.pn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Relationship Id="rId22" Type="http://schemas.openxmlformats.org/officeDocument/2006/relationships/image" Target="../media/image109.gif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svg"/><Relationship Id="rId18" Type="http://schemas.openxmlformats.org/officeDocument/2006/relationships/image" Target="../media/image103.png"/><Relationship Id="rId26" Type="http://schemas.openxmlformats.org/officeDocument/2006/relationships/image" Target="../media/image18.png"/><Relationship Id="rId3" Type="http://schemas.openxmlformats.org/officeDocument/2006/relationships/image" Target="../media/image72.svg"/><Relationship Id="rId21" Type="http://schemas.openxmlformats.org/officeDocument/2006/relationships/image" Target="../media/image112.gif"/><Relationship Id="rId7" Type="http://schemas.openxmlformats.org/officeDocument/2006/relationships/image" Target="../media/image77.png"/><Relationship Id="rId12" Type="http://schemas.openxmlformats.org/officeDocument/2006/relationships/image" Target="../media/image85.png"/><Relationship Id="rId17" Type="http://schemas.openxmlformats.org/officeDocument/2006/relationships/image" Target="../media/image88.svg"/><Relationship Id="rId25" Type="http://schemas.openxmlformats.org/officeDocument/2006/relationships/image" Target="../media/image116.gif"/><Relationship Id="rId2" Type="http://schemas.openxmlformats.org/officeDocument/2006/relationships/image" Target="../media/image71.png"/><Relationship Id="rId16" Type="http://schemas.openxmlformats.org/officeDocument/2006/relationships/image" Target="../media/image87.png"/><Relationship Id="rId20" Type="http://schemas.openxmlformats.org/officeDocument/2006/relationships/image" Target="../media/image100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75.emf"/><Relationship Id="rId24" Type="http://schemas.openxmlformats.org/officeDocument/2006/relationships/image" Target="../media/image115.gif"/><Relationship Id="rId5" Type="http://schemas.openxmlformats.org/officeDocument/2006/relationships/image" Target="../media/image74.svg"/><Relationship Id="rId15" Type="http://schemas.openxmlformats.org/officeDocument/2006/relationships/image" Target="../media/image82.png"/><Relationship Id="rId23" Type="http://schemas.openxmlformats.org/officeDocument/2006/relationships/image" Target="../media/image114.gif"/><Relationship Id="rId10" Type="http://schemas.openxmlformats.org/officeDocument/2006/relationships/image" Target="../media/image79.svg"/><Relationship Id="rId19" Type="http://schemas.openxmlformats.org/officeDocument/2006/relationships/image" Target="../media/image98.gif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111.emf"/><Relationship Id="rId22" Type="http://schemas.openxmlformats.org/officeDocument/2006/relationships/image" Target="../media/image113.gif"/><Relationship Id="rId27" Type="http://schemas.openxmlformats.org/officeDocument/2006/relationships/image" Target="../media/image19.png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svg"/><Relationship Id="rId18" Type="http://schemas.openxmlformats.org/officeDocument/2006/relationships/image" Target="../media/image109.gif"/><Relationship Id="rId3" Type="http://schemas.openxmlformats.org/officeDocument/2006/relationships/image" Target="../media/image72.svg"/><Relationship Id="rId21" Type="http://schemas.openxmlformats.org/officeDocument/2006/relationships/image" Target="../media/image118.gif"/><Relationship Id="rId7" Type="http://schemas.openxmlformats.org/officeDocument/2006/relationships/image" Target="../media/image77.png"/><Relationship Id="rId12" Type="http://schemas.openxmlformats.org/officeDocument/2006/relationships/image" Target="../media/image85.png"/><Relationship Id="rId17" Type="http://schemas.openxmlformats.org/officeDocument/2006/relationships/image" Target="../media/image111.emf"/><Relationship Id="rId2" Type="http://schemas.openxmlformats.org/officeDocument/2006/relationships/image" Target="../media/image71.png"/><Relationship Id="rId16" Type="http://schemas.openxmlformats.org/officeDocument/2006/relationships/image" Target="../media/image19.png"/><Relationship Id="rId20" Type="http://schemas.openxmlformats.org/officeDocument/2006/relationships/image" Target="../media/image117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75.emf"/><Relationship Id="rId5" Type="http://schemas.openxmlformats.org/officeDocument/2006/relationships/image" Target="../media/image74.svg"/><Relationship Id="rId15" Type="http://schemas.openxmlformats.org/officeDocument/2006/relationships/image" Target="../media/image18.png"/><Relationship Id="rId10" Type="http://schemas.openxmlformats.org/officeDocument/2006/relationships/image" Target="../media/image79.svg"/><Relationship Id="rId19" Type="http://schemas.openxmlformats.org/officeDocument/2006/relationships/image" Target="../media/image110.gif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2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86.svg"/><Relationship Id="rId18" Type="http://schemas.openxmlformats.org/officeDocument/2006/relationships/image" Target="../media/image103.png"/><Relationship Id="rId3" Type="http://schemas.openxmlformats.org/officeDocument/2006/relationships/image" Target="../media/image72.svg"/><Relationship Id="rId21" Type="http://schemas.openxmlformats.org/officeDocument/2006/relationships/image" Target="../media/image18.png"/><Relationship Id="rId7" Type="http://schemas.openxmlformats.org/officeDocument/2006/relationships/image" Target="../media/image77.png"/><Relationship Id="rId12" Type="http://schemas.openxmlformats.org/officeDocument/2006/relationships/image" Target="../media/image85.png"/><Relationship Id="rId17" Type="http://schemas.openxmlformats.org/officeDocument/2006/relationships/image" Target="../media/image88.svg"/><Relationship Id="rId25" Type="http://schemas.openxmlformats.org/officeDocument/2006/relationships/image" Target="../media/image121.gif"/><Relationship Id="rId2" Type="http://schemas.openxmlformats.org/officeDocument/2006/relationships/image" Target="../media/image71.png"/><Relationship Id="rId16" Type="http://schemas.openxmlformats.org/officeDocument/2006/relationships/image" Target="../media/image87.png"/><Relationship Id="rId20" Type="http://schemas.openxmlformats.org/officeDocument/2006/relationships/image" Target="../media/image100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75.emf"/><Relationship Id="rId24" Type="http://schemas.openxmlformats.org/officeDocument/2006/relationships/image" Target="../media/image120.gif"/><Relationship Id="rId5" Type="http://schemas.openxmlformats.org/officeDocument/2006/relationships/image" Target="../media/image74.svg"/><Relationship Id="rId15" Type="http://schemas.openxmlformats.org/officeDocument/2006/relationships/image" Target="../media/image82.png"/><Relationship Id="rId23" Type="http://schemas.openxmlformats.org/officeDocument/2006/relationships/image" Target="../media/image119.gif"/><Relationship Id="rId10" Type="http://schemas.openxmlformats.org/officeDocument/2006/relationships/image" Target="../media/image79.svg"/><Relationship Id="rId19" Type="http://schemas.openxmlformats.org/officeDocument/2006/relationships/image" Target="../media/image98.gif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111.emf"/><Relationship Id="rId22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5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6.svg"/><Relationship Id="rId18" Type="http://schemas.openxmlformats.org/officeDocument/2006/relationships/image" Target="../media/image98.gif"/><Relationship Id="rId26" Type="http://schemas.openxmlformats.org/officeDocument/2006/relationships/image" Target="../media/image113.gif"/><Relationship Id="rId39" Type="http://schemas.openxmlformats.org/officeDocument/2006/relationships/image" Target="../media/image82.png"/><Relationship Id="rId21" Type="http://schemas.openxmlformats.org/officeDocument/2006/relationships/image" Target="../media/image19.png"/><Relationship Id="rId34" Type="http://schemas.openxmlformats.org/officeDocument/2006/relationships/image" Target="../media/image94.png"/><Relationship Id="rId7" Type="http://schemas.openxmlformats.org/officeDocument/2006/relationships/image" Target="../media/image77.png"/><Relationship Id="rId12" Type="http://schemas.openxmlformats.org/officeDocument/2006/relationships/image" Target="../media/image85.png"/><Relationship Id="rId17" Type="http://schemas.openxmlformats.org/officeDocument/2006/relationships/image" Target="../media/image103.png"/><Relationship Id="rId25" Type="http://schemas.openxmlformats.org/officeDocument/2006/relationships/image" Target="../media/image112.gif"/><Relationship Id="rId33" Type="http://schemas.openxmlformats.org/officeDocument/2006/relationships/image" Target="../media/image93.png"/><Relationship Id="rId38" Type="http://schemas.openxmlformats.org/officeDocument/2006/relationships/image" Target="../media/image81.png"/><Relationship Id="rId2" Type="http://schemas.openxmlformats.org/officeDocument/2006/relationships/image" Target="../media/image71.png"/><Relationship Id="rId16" Type="http://schemas.openxmlformats.org/officeDocument/2006/relationships/image" Target="../media/image88.svg"/><Relationship Id="rId20" Type="http://schemas.openxmlformats.org/officeDocument/2006/relationships/image" Target="../media/image18.png"/><Relationship Id="rId29" Type="http://schemas.openxmlformats.org/officeDocument/2006/relationships/image" Target="../media/image116.gif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75.emf"/><Relationship Id="rId24" Type="http://schemas.openxmlformats.org/officeDocument/2006/relationships/image" Target="../media/image121.gif"/><Relationship Id="rId32" Type="http://schemas.openxmlformats.org/officeDocument/2006/relationships/image" Target="../media/image102.gif"/><Relationship Id="rId37" Type="http://schemas.openxmlformats.org/officeDocument/2006/relationships/image" Target="../media/image96.png"/><Relationship Id="rId40" Type="http://schemas.openxmlformats.org/officeDocument/2006/relationships/image" Target="../media/image97.png"/><Relationship Id="rId5" Type="http://schemas.openxmlformats.org/officeDocument/2006/relationships/image" Target="../media/image74.svg"/><Relationship Id="rId15" Type="http://schemas.openxmlformats.org/officeDocument/2006/relationships/image" Target="../media/image87.png"/><Relationship Id="rId23" Type="http://schemas.openxmlformats.org/officeDocument/2006/relationships/image" Target="../media/image120.gif"/><Relationship Id="rId28" Type="http://schemas.openxmlformats.org/officeDocument/2006/relationships/image" Target="../media/image115.gif"/><Relationship Id="rId36" Type="http://schemas.openxmlformats.org/officeDocument/2006/relationships/image" Target="../media/image80.png"/><Relationship Id="rId10" Type="http://schemas.openxmlformats.org/officeDocument/2006/relationships/image" Target="../media/image79.svg"/><Relationship Id="rId19" Type="http://schemas.openxmlformats.org/officeDocument/2006/relationships/image" Target="../media/image100.gif"/><Relationship Id="rId31" Type="http://schemas.openxmlformats.org/officeDocument/2006/relationships/image" Target="../media/image101.gif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111.emf"/><Relationship Id="rId22" Type="http://schemas.openxmlformats.org/officeDocument/2006/relationships/image" Target="../media/image119.gif"/><Relationship Id="rId27" Type="http://schemas.openxmlformats.org/officeDocument/2006/relationships/image" Target="../media/image114.gif"/><Relationship Id="rId30" Type="http://schemas.openxmlformats.org/officeDocument/2006/relationships/image" Target="../media/image99.gif"/><Relationship Id="rId35" Type="http://schemas.openxmlformats.org/officeDocument/2006/relationships/image" Target="../media/image95.png"/><Relationship Id="rId8" Type="http://schemas.openxmlformats.org/officeDocument/2006/relationships/image" Target="../media/image21.png"/><Relationship Id="rId3" Type="http://schemas.openxmlformats.org/officeDocument/2006/relationships/image" Target="../media/image72.sv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19.png"/><Relationship Id="rId3" Type="http://schemas.openxmlformats.org/officeDocument/2006/relationships/image" Target="../media/image72.svg"/><Relationship Id="rId7" Type="http://schemas.openxmlformats.org/officeDocument/2006/relationships/image" Target="../media/image77.png"/><Relationship Id="rId12" Type="http://schemas.openxmlformats.org/officeDocument/2006/relationships/image" Target="../media/image18.png"/><Relationship Id="rId2" Type="http://schemas.openxmlformats.org/officeDocument/2006/relationships/image" Target="../media/image71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6.emf"/><Relationship Id="rId11" Type="http://schemas.openxmlformats.org/officeDocument/2006/relationships/image" Target="../media/image75.emf"/><Relationship Id="rId5" Type="http://schemas.openxmlformats.org/officeDocument/2006/relationships/image" Target="../media/image74.svg"/><Relationship Id="rId15" Type="http://schemas.openxmlformats.org/officeDocument/2006/relationships/image" Target="../media/image81.png"/><Relationship Id="rId10" Type="http://schemas.openxmlformats.org/officeDocument/2006/relationships/image" Target="../media/image79.svg"/><Relationship Id="rId4" Type="http://schemas.openxmlformats.org/officeDocument/2006/relationships/image" Target="../media/image73.png"/><Relationship Id="rId9" Type="http://schemas.openxmlformats.org/officeDocument/2006/relationships/image" Target="../media/image78.png"/><Relationship Id="rId14" Type="http://schemas.openxmlformats.org/officeDocument/2006/relationships/image" Target="../media/image80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6.png"/><Relationship Id="rId3" Type="http://schemas.microsoft.com/office/2007/relationships/hdphoto" Target="../media/hdphoto3.wdp"/><Relationship Id="rId7" Type="http://schemas.openxmlformats.org/officeDocument/2006/relationships/image" Target="../media/image125.gif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4.gif"/><Relationship Id="rId5" Type="http://schemas.openxmlformats.org/officeDocument/2006/relationships/image" Target="../media/image123.gif"/><Relationship Id="rId4" Type="http://schemas.openxmlformats.org/officeDocument/2006/relationships/image" Target="../media/image113.gi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jpeg"/><Relationship Id="rId2" Type="http://schemas.openxmlformats.org/officeDocument/2006/relationships/image" Target="../media/image127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9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0.jpe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31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png"/><Relationship Id="rId3" Type="http://schemas.openxmlformats.org/officeDocument/2006/relationships/image" Target="../media/image12.png"/><Relationship Id="rId7" Type="http://schemas.openxmlformats.org/officeDocument/2006/relationships/image" Target="../media/image13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1.png"/><Relationship Id="rId5" Type="http://schemas.openxmlformats.org/officeDocument/2006/relationships/image" Target="../media/image7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6.jpe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2400" dirty="0"/>
              <a:t>CONNECTING </a:t>
            </a:r>
            <a:br>
              <a:rPr lang="en-US" sz="2400" dirty="0"/>
            </a:br>
            <a:r>
              <a:rPr lang="en-US" sz="2400" dirty="0"/>
              <a:t>THE REAL WORLD &lt;=&gt; </a:t>
            </a:r>
            <a:br>
              <a:rPr lang="en-US" sz="2400" dirty="0"/>
            </a:br>
            <a:r>
              <a:rPr lang="en-US" sz="2400" dirty="0"/>
              <a:t>ENTERPRISE IT 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 </a:t>
            </a:r>
            <a:br>
              <a:rPr lang="en-US" dirty="0"/>
            </a:br>
            <a:r>
              <a:rPr lang="en-US" sz="2000" dirty="0"/>
              <a:t>HOW IoT DRIVES OUR ENERGY TRANSITION</a:t>
            </a:r>
            <a:br>
              <a:rPr lang="en-US" sz="2000" dirty="0"/>
            </a:br>
            <a:endParaRPr lang="nl-NL" sz="20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F0AC12-E823-23A3-916C-8EA46A72848A}"/>
              </a:ext>
            </a:extLst>
          </p:cNvPr>
          <p:cNvSpPr txBox="1"/>
          <p:nvPr/>
        </p:nvSpPr>
        <p:spPr>
          <a:xfrm>
            <a:off x="402609" y="4415051"/>
            <a:ext cx="3251531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HBO ICT Job Event - Masterclass</a:t>
            </a:r>
          </a:p>
          <a:p>
            <a:r>
              <a:rPr lang="en-US" sz="1300" dirty="0"/>
              <a:t>Lucas Jellema – CTO for AMIS | Conclusion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659BED62-B573-9A21-1A0A-7931281964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21" y="921205"/>
            <a:ext cx="5009976" cy="2779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2" descr="Eneco opzeggen? | Meer infomatie over opzeggen bij Eneco">
            <a:extLst>
              <a:ext uri="{FF2B5EF4-FFF2-40B4-BE49-F238E27FC236}">
                <a16:creationId xmlns:a16="http://schemas.microsoft.com/office/drawing/2014/main" id="{38AACD06-087F-3C3D-1A83-09040BF7F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985499"/>
            <a:ext cx="750561" cy="326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D6E0-057A-467E-9C72-DC9CCDC40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303E3-9ABF-448E-AA3D-406B7E11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A2C3-CE36-49A5-BEA3-1372240F6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  <a:p>
            <a:r>
              <a:rPr lang="en-US" dirty="0"/>
              <a:t>Eyes, Ears, Smell and Feel</a:t>
            </a:r>
            <a:br>
              <a:rPr lang="en-US" dirty="0"/>
            </a:br>
            <a:r>
              <a:rPr lang="en-US" dirty="0"/>
              <a:t>for [enterprise] IT systems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90601-5371-4B41-AE12-02929E053E3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1266" name="Picture 2" descr="Observe Customers Where They Are - Teaching Entrepreneurship">
            <a:extLst>
              <a:ext uri="{FF2B5EF4-FFF2-40B4-BE49-F238E27FC236}">
                <a16:creationId xmlns:a16="http://schemas.microsoft.com/office/drawing/2014/main" id="{D2B3DA39-585E-407A-BDF7-BC4B5E4A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61" y="1509716"/>
            <a:ext cx="3784920" cy="25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97010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F5F27B7-9448-4EC3-9A54-5C5D9E3C0CE9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80D4D11-0B79-423A-8717-9D197587F1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Eyes through I</a:t>
            </a:r>
            <a:r>
              <a:rPr lang="en-US" cap="none" dirty="0"/>
              <a:t>o</a:t>
            </a:r>
            <a:r>
              <a:rPr lang="en-US" dirty="0"/>
              <a:t>T-systems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780AEEE-770F-4895-989B-81C53DA938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9B8F78B5-5E50-4BEE-98BE-3657104D5556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6" name="Picture 2" descr="ABN AMRO World Tennis Tournament - Holland.com">
            <a:extLst>
              <a:ext uri="{FF2B5EF4-FFF2-40B4-BE49-F238E27FC236}">
                <a16:creationId xmlns:a16="http://schemas.microsoft.com/office/drawing/2014/main" id="{6E08D199-CBDB-468C-AC87-A70A8AF05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8553"/>
            <a:ext cx="9144000" cy="2890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awk-Eye Innovations Official Website">
            <a:extLst>
              <a:ext uri="{FF2B5EF4-FFF2-40B4-BE49-F238E27FC236}">
                <a16:creationId xmlns:a16="http://schemas.microsoft.com/office/drawing/2014/main" id="{726B5BBC-6DEA-4BBE-80A6-4DD1AD7FE5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48508" y="967668"/>
            <a:ext cx="3386138" cy="12644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4522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Picture 16" descr="Tec Releases 'code Of Practice' For Securing Consumer Internet Of Things |  Mint">
            <a:extLst>
              <a:ext uri="{FF2B5EF4-FFF2-40B4-BE49-F238E27FC236}">
                <a16:creationId xmlns:a16="http://schemas.microsoft.com/office/drawing/2014/main" id="{1793A915-56B0-4368-90FA-252CF0081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82"/>
            <a:ext cx="9144000" cy="513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32792FD-C9AC-40E3-A738-33D76890AB2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A427094-B78D-43A6-95AD-F3BABE8BE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Consumer IoT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158A1-FD3B-480C-A2BC-3B0D340B2C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5A65CFE2-E9A8-4AD9-BB42-5621B58DD69F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026" name="Picture 2" descr="VELUX GGL UK08 207021">
            <a:extLst>
              <a:ext uri="{FF2B5EF4-FFF2-40B4-BE49-F238E27FC236}">
                <a16:creationId xmlns:a16="http://schemas.microsoft.com/office/drawing/2014/main" id="{36824047-4B92-420B-A3DF-04DC94F68C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8040" y="340819"/>
            <a:ext cx="2372150" cy="237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7 reasons to try Strava — boost your rides by bagging segments | road.cc">
            <a:extLst>
              <a:ext uri="{FF2B5EF4-FFF2-40B4-BE49-F238E27FC236}">
                <a16:creationId xmlns:a16="http://schemas.microsoft.com/office/drawing/2014/main" id="{F3ADE143-3A3A-4B4B-8B2C-5E3C059E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6" y="806063"/>
            <a:ext cx="1964531" cy="1307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Fitbit Charge 4 - Activity tracker - Zwart">
            <a:extLst>
              <a:ext uri="{FF2B5EF4-FFF2-40B4-BE49-F238E27FC236}">
                <a16:creationId xmlns:a16="http://schemas.microsoft.com/office/drawing/2014/main" id="{AA7A4005-0EEC-4CC2-9C28-BFD373DBD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6024" y="2042125"/>
            <a:ext cx="988219" cy="1260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DAF005-D946-4396-B5D2-590B392178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9252" y="128066"/>
            <a:ext cx="2849072" cy="1466652"/>
          </a:xfrm>
          <a:prstGeom prst="rect">
            <a:avLst/>
          </a:prstGeom>
        </p:spPr>
      </p:pic>
      <p:pic>
        <p:nvPicPr>
          <p:cNvPr id="1036" name="Picture 12" descr="Opbrengst zonnepanelen monitoren: zo doe je dat!">
            <a:extLst>
              <a:ext uri="{FF2B5EF4-FFF2-40B4-BE49-F238E27FC236}">
                <a16:creationId xmlns:a16="http://schemas.microsoft.com/office/drawing/2014/main" id="{2551A8D4-FEE4-44FE-AD6F-A2511785E5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894" y="3523240"/>
            <a:ext cx="2135981" cy="12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Votronic LCD solar monitor 12V weergave capaciteit solarsysteem zonnepaneel  opbrengst">
            <a:extLst>
              <a:ext uri="{FF2B5EF4-FFF2-40B4-BE49-F238E27FC236}">
                <a16:creationId xmlns:a16="http://schemas.microsoft.com/office/drawing/2014/main" id="{AF0ED05C-B8EB-4232-A6AD-26B74BEF7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116" y="3203501"/>
            <a:ext cx="940361" cy="109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Samsung zet in op 'connected koelkast' - IoT Journaal">
            <a:extLst>
              <a:ext uri="{FF2B5EF4-FFF2-40B4-BE49-F238E27FC236}">
                <a16:creationId xmlns:a16="http://schemas.microsoft.com/office/drawing/2014/main" id="{8A281650-BF52-43A3-936D-13350C4D60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141" y="2675109"/>
            <a:ext cx="2652098" cy="141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Eneco gaat slimme thermostaat Toon ook aan niet-klanten aanbieden | NU -  Het laatste nieuws het eerst op NU.nl">
            <a:extLst>
              <a:ext uri="{FF2B5EF4-FFF2-40B4-BE49-F238E27FC236}">
                <a16:creationId xmlns:a16="http://schemas.microsoft.com/office/drawing/2014/main" id="{B0FC513C-5657-4B05-ACBA-B87FAA1403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7113" y="3641331"/>
            <a:ext cx="2414588" cy="1207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95778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F2DD6E0-057A-467E-9C72-DC9CCDC4013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D3303E3-9ABF-448E-AA3D-406B7E114A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IoT?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97A2C3-CE36-49A5-BEA3-1372240F631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Internet of Things</a:t>
            </a:r>
          </a:p>
          <a:p>
            <a:r>
              <a:rPr lang="en-US" dirty="0"/>
              <a:t>Eyes, Ears, Smell and Feel</a:t>
            </a:r>
            <a:br>
              <a:rPr lang="en-US" dirty="0"/>
            </a:br>
            <a:r>
              <a:rPr lang="en-US" dirty="0"/>
              <a:t>for [enterprise] IT systems</a:t>
            </a:r>
          </a:p>
          <a:p>
            <a:r>
              <a:rPr lang="en-US" dirty="0"/>
              <a:t>A remote control – for manipulating</a:t>
            </a:r>
            <a:br>
              <a:rPr lang="en-US" dirty="0"/>
            </a:br>
            <a:r>
              <a:rPr lang="en-US" dirty="0"/>
              <a:t>the real world from within the enterprise IT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B2590601-5371-4B41-AE12-02929E053E34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pic>
        <p:nvPicPr>
          <p:cNvPr id="11266" name="Picture 2" descr="Observe Customers Where They Are - Teaching Entrepreneurship">
            <a:extLst>
              <a:ext uri="{FF2B5EF4-FFF2-40B4-BE49-F238E27FC236}">
                <a16:creationId xmlns:a16="http://schemas.microsoft.com/office/drawing/2014/main" id="{D2B3DA39-585E-407A-BDF7-BC4B5E4AA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3761" y="1509716"/>
            <a:ext cx="3784920" cy="25209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Tebru Remote Control BN59-01175N For Samsung, Remote Controller ...">
            <a:extLst>
              <a:ext uri="{FF2B5EF4-FFF2-40B4-BE49-F238E27FC236}">
                <a16:creationId xmlns:a16="http://schemas.microsoft.com/office/drawing/2014/main" id="{7D6485D2-6B34-965B-77F5-C3F16D17D9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170" y="2195355"/>
            <a:ext cx="2617659" cy="2617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1898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80668257"/>
              </p:ext>
            </p:extLst>
          </p:nvPr>
        </p:nvGraphicFramePr>
        <p:xfrm>
          <a:off x="422031" y="-294565"/>
          <a:ext cx="8499231" cy="4089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89E29B-8A3F-4CB4-8ED5-1B558ACA6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698189169"/>
              </p:ext>
            </p:extLst>
          </p:nvPr>
        </p:nvGraphicFramePr>
        <p:xfrm>
          <a:off x="422031" y="4018085"/>
          <a:ext cx="9941169" cy="814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23" name="Speech Bubble: Rectangle with Corners Rounded 22">
            <a:extLst>
              <a:ext uri="{FF2B5EF4-FFF2-40B4-BE49-F238E27FC236}">
                <a16:creationId xmlns:a16="http://schemas.microsoft.com/office/drawing/2014/main" id="{22B728DA-45D4-4B8A-977E-3855196F27BC}"/>
              </a:ext>
            </a:extLst>
          </p:cNvPr>
          <p:cNvSpPr/>
          <p:nvPr/>
        </p:nvSpPr>
        <p:spPr>
          <a:xfrm>
            <a:off x="3313486" y="311150"/>
            <a:ext cx="3402623" cy="479204"/>
          </a:xfrm>
          <a:prstGeom prst="wedgeRoundRectCallout">
            <a:avLst>
              <a:gd name="adj1" fmla="val -37370"/>
              <a:gd name="adj2" fmla="val 124061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How often, how fast, how much, how accurate and reliable, how secure</a:t>
            </a:r>
          </a:p>
        </p:txBody>
      </p:sp>
    </p:spTree>
    <p:extLst>
      <p:ext uri="{BB962C8B-B14F-4D97-AF65-F5344CB8AC3E}">
        <p14:creationId xmlns:p14="http://schemas.microsoft.com/office/powerpoint/2010/main" val="2954305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186A0674-4830-4B24-AEEB-E9305FAB8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98401267"/>
              </p:ext>
            </p:extLst>
          </p:nvPr>
        </p:nvGraphicFramePr>
        <p:xfrm>
          <a:off x="422031" y="-294565"/>
          <a:ext cx="8499231" cy="40894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57ECDA-708E-4CD9-984D-86AB9B79083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65850D-7442-4B59-B00C-E78882942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How? </a:t>
            </a:r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CFFA26F8-7F13-46BA-8565-6F458E49BF81}"/>
              </a:ext>
            </a:extLst>
          </p:cNvPr>
          <p:cNvSpPr>
            <a:spLocks noGrp="1"/>
          </p:cNvSpPr>
          <p:nvPr>
            <p:ph type="pic" idx="33"/>
          </p:nvPr>
        </p:nvSpPr>
        <p:spPr/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5789E29B-8A3F-4CB4-8ED5-1B558ACA6D4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496548"/>
              </p:ext>
            </p:extLst>
          </p:nvPr>
        </p:nvGraphicFramePr>
        <p:xfrm>
          <a:off x="422031" y="4018085"/>
          <a:ext cx="9941169" cy="8142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CC88EE27-8CEF-4341-A83E-644D1C94865F}"/>
              </a:ext>
            </a:extLst>
          </p:cNvPr>
          <p:cNvSpPr/>
          <p:nvPr/>
        </p:nvSpPr>
        <p:spPr>
          <a:xfrm>
            <a:off x="6622507" y="2571750"/>
            <a:ext cx="1354016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Decide on Action</a:t>
            </a:r>
          </a:p>
        </p:txBody>
      </p:sp>
      <p:sp>
        <p:nvSpPr>
          <p:cNvPr id="13" name="Arrow: Left 12">
            <a:extLst>
              <a:ext uri="{FF2B5EF4-FFF2-40B4-BE49-F238E27FC236}">
                <a16:creationId xmlns:a16="http://schemas.microsoft.com/office/drawing/2014/main" id="{00731DE5-8C03-42AC-853F-A5E204579354}"/>
              </a:ext>
            </a:extLst>
          </p:cNvPr>
          <p:cNvSpPr/>
          <p:nvPr/>
        </p:nvSpPr>
        <p:spPr>
          <a:xfrm>
            <a:off x="7933593" y="2686538"/>
            <a:ext cx="729761" cy="395654"/>
          </a:xfrm>
          <a:prstGeom prst="lef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B534E72E-6D76-4C53-AFFB-F88236AC41A6}"/>
              </a:ext>
            </a:extLst>
          </p:cNvPr>
          <p:cNvSpPr/>
          <p:nvPr/>
        </p:nvSpPr>
        <p:spPr>
          <a:xfrm rot="1310867">
            <a:off x="8166815" y="2420222"/>
            <a:ext cx="496539" cy="483577"/>
          </a:xfrm>
          <a:prstGeom prst="lightningBol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3C2EDB6B-74E4-4F3A-ACB0-1FEB7DEE6387}"/>
              </a:ext>
            </a:extLst>
          </p:cNvPr>
          <p:cNvSpPr/>
          <p:nvPr/>
        </p:nvSpPr>
        <p:spPr>
          <a:xfrm>
            <a:off x="4002393" y="2555387"/>
            <a:ext cx="1354016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Send signal (</a:t>
            </a:r>
            <a:r>
              <a:rPr lang="en-US" sz="1013" dirty="0" err="1"/>
              <a:t>to“thing</a:t>
            </a:r>
            <a:r>
              <a:rPr lang="en-US" sz="1013" dirty="0"/>
              <a:t>”)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1E374B6-6568-4D5E-99E4-683EE387AE23}"/>
              </a:ext>
            </a:extLst>
          </p:cNvPr>
          <p:cNvSpPr/>
          <p:nvPr/>
        </p:nvSpPr>
        <p:spPr>
          <a:xfrm>
            <a:off x="422031" y="2578324"/>
            <a:ext cx="1274885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Execute action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2025D473-8C36-48DE-BB36-63C0B8B12DC1}"/>
              </a:ext>
            </a:extLst>
          </p:cNvPr>
          <p:cNvSpPr/>
          <p:nvPr/>
        </p:nvSpPr>
        <p:spPr>
          <a:xfrm>
            <a:off x="2172646" y="2571749"/>
            <a:ext cx="885008" cy="625231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13" dirty="0"/>
              <a:t>Receive/ Interpret</a:t>
            </a:r>
          </a:p>
        </p:txBody>
      </p:sp>
      <p:sp>
        <p:nvSpPr>
          <p:cNvPr id="18" name="Arrow: Left 17">
            <a:extLst>
              <a:ext uri="{FF2B5EF4-FFF2-40B4-BE49-F238E27FC236}">
                <a16:creationId xmlns:a16="http://schemas.microsoft.com/office/drawing/2014/main" id="{70497886-99A1-4C61-82E2-9E135A7B134A}"/>
              </a:ext>
            </a:extLst>
          </p:cNvPr>
          <p:cNvSpPr/>
          <p:nvPr/>
        </p:nvSpPr>
        <p:spPr>
          <a:xfrm>
            <a:off x="5642599" y="2686538"/>
            <a:ext cx="686831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19" name="Arrow: Left 18">
            <a:extLst>
              <a:ext uri="{FF2B5EF4-FFF2-40B4-BE49-F238E27FC236}">
                <a16:creationId xmlns:a16="http://schemas.microsoft.com/office/drawing/2014/main" id="{C703D37D-A13F-4D60-A2D9-003E978D7454}"/>
              </a:ext>
            </a:extLst>
          </p:cNvPr>
          <p:cNvSpPr/>
          <p:nvPr/>
        </p:nvSpPr>
        <p:spPr>
          <a:xfrm>
            <a:off x="3143634" y="2670175"/>
            <a:ext cx="768825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20" name="Arrow: Left 19">
            <a:extLst>
              <a:ext uri="{FF2B5EF4-FFF2-40B4-BE49-F238E27FC236}">
                <a16:creationId xmlns:a16="http://schemas.microsoft.com/office/drawing/2014/main" id="{52502669-BABF-42D2-B2CA-F0E5800DD164}"/>
              </a:ext>
            </a:extLst>
          </p:cNvPr>
          <p:cNvSpPr/>
          <p:nvPr/>
        </p:nvSpPr>
        <p:spPr>
          <a:xfrm>
            <a:off x="1736038" y="2653811"/>
            <a:ext cx="350628" cy="395654"/>
          </a:xfrm>
          <a:prstGeom prst="leftArrow">
            <a:avLst/>
          </a:prstGeom>
          <a:solidFill>
            <a:srgbClr val="00AAC8">
              <a:tint val="60000"/>
              <a:hueOff val="0"/>
              <a:satOff val="0"/>
              <a:lumOff val="0"/>
              <a:alphaOff val="0"/>
            </a:srgbClr>
          </a:solidFill>
          <a:ln>
            <a:noFill/>
          </a:ln>
          <a:effectLst/>
        </p:spPr>
        <p:txBody>
          <a:bodyPr spcFirstLastPara="0" vert="horz" wrap="square" lIns="0" tIns="0" rIns="0" bIns="0" numCol="1" spcCol="1270" anchor="ctr" anchorCtr="0">
            <a:noAutofit/>
          </a:bodyPr>
          <a:lstStyle/>
          <a:p>
            <a:endParaRPr lang="en-US" sz="1013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87647A39-1A0E-46F8-9A64-81EBCE4131FD}"/>
              </a:ext>
            </a:extLst>
          </p:cNvPr>
          <p:cNvSpPr/>
          <p:nvPr/>
        </p:nvSpPr>
        <p:spPr>
          <a:xfrm>
            <a:off x="41437" y="1562005"/>
            <a:ext cx="371802" cy="1269119"/>
          </a:xfrm>
          <a:custGeom>
            <a:avLst/>
            <a:gdLst>
              <a:gd name="connsiteX0" fmla="*/ 495736 w 495736"/>
              <a:gd name="connsiteY0" fmla="*/ 1692159 h 1692159"/>
              <a:gd name="connsiteX1" fmla="*/ 179213 w 495736"/>
              <a:gd name="connsiteY1" fmla="*/ 1317020 h 1692159"/>
              <a:gd name="connsiteX2" fmla="*/ 3366 w 495736"/>
              <a:gd name="connsiteY2" fmla="*/ 660528 h 1692159"/>
              <a:gd name="connsiteX3" fmla="*/ 97151 w 495736"/>
              <a:gd name="connsiteY3" fmla="*/ 97820 h 1692159"/>
              <a:gd name="connsiteX4" fmla="*/ 484013 w 495736"/>
              <a:gd name="connsiteY4" fmla="*/ 4036 h 1692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736" h="1692159">
                <a:moveTo>
                  <a:pt x="495736" y="1692159"/>
                </a:moveTo>
                <a:cubicBezTo>
                  <a:pt x="378505" y="1590558"/>
                  <a:pt x="261275" y="1488958"/>
                  <a:pt x="179213" y="1317020"/>
                </a:cubicBezTo>
                <a:cubicBezTo>
                  <a:pt x="97151" y="1145082"/>
                  <a:pt x="17043" y="863728"/>
                  <a:pt x="3366" y="660528"/>
                </a:cubicBezTo>
                <a:cubicBezTo>
                  <a:pt x="-10311" y="457328"/>
                  <a:pt x="17043" y="207235"/>
                  <a:pt x="97151" y="97820"/>
                </a:cubicBezTo>
                <a:cubicBezTo>
                  <a:pt x="177259" y="-11595"/>
                  <a:pt x="330636" y="-3780"/>
                  <a:pt x="484013" y="4036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D88DB67D-6DE3-4CF5-8265-3BBD6861F885}"/>
              </a:ext>
            </a:extLst>
          </p:cNvPr>
          <p:cNvSpPr/>
          <p:nvPr/>
        </p:nvSpPr>
        <p:spPr>
          <a:xfrm>
            <a:off x="8695593" y="1705708"/>
            <a:ext cx="422777" cy="1195754"/>
          </a:xfrm>
          <a:custGeom>
            <a:avLst/>
            <a:gdLst>
              <a:gd name="connsiteX0" fmla="*/ 316523 w 563703"/>
              <a:gd name="connsiteY0" fmla="*/ 0 h 1594338"/>
              <a:gd name="connsiteX1" fmla="*/ 562708 w 563703"/>
              <a:gd name="connsiteY1" fmla="*/ 316523 h 1594338"/>
              <a:gd name="connsiteX2" fmla="*/ 386862 w 563703"/>
              <a:gd name="connsiteY2" fmla="*/ 1359877 h 1594338"/>
              <a:gd name="connsiteX3" fmla="*/ 0 w 563703"/>
              <a:gd name="connsiteY3" fmla="*/ 1594338 h 15943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3703" h="1594338">
                <a:moveTo>
                  <a:pt x="316523" y="0"/>
                </a:moveTo>
                <a:cubicBezTo>
                  <a:pt x="433754" y="44938"/>
                  <a:pt x="550985" y="89877"/>
                  <a:pt x="562708" y="316523"/>
                </a:cubicBezTo>
                <a:cubicBezTo>
                  <a:pt x="574431" y="543169"/>
                  <a:pt x="480647" y="1146908"/>
                  <a:pt x="386862" y="1359877"/>
                </a:cubicBezTo>
                <a:cubicBezTo>
                  <a:pt x="293077" y="1572846"/>
                  <a:pt x="146538" y="1583592"/>
                  <a:pt x="0" y="1594338"/>
                </a:cubicBezTo>
              </a:path>
            </a:pathLst>
          </a:custGeom>
          <a:noFill/>
          <a:ln w="5715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  <p:pic>
        <p:nvPicPr>
          <p:cNvPr id="3076" name="Picture 4" descr="Eneco opent haar grootste Nederlandse windpark op land">
            <a:extLst>
              <a:ext uri="{FF2B5EF4-FFF2-40B4-BE49-F238E27FC236}">
                <a16:creationId xmlns:a16="http://schemas.microsoft.com/office/drawing/2014/main" id="{5724EFB6-6544-45FE-B9AB-24C3C9938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24" y="3120265"/>
            <a:ext cx="1147391" cy="6466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TenneT">
            <a:extLst>
              <a:ext uri="{FF2B5EF4-FFF2-40B4-BE49-F238E27FC236}">
                <a16:creationId xmlns:a16="http://schemas.microsoft.com/office/drawing/2014/main" id="{3D640597-BF76-4C4B-9469-9ED7D7AD2A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7731" y="3328671"/>
            <a:ext cx="1147391" cy="229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Left 3">
            <a:extLst>
              <a:ext uri="{FF2B5EF4-FFF2-40B4-BE49-F238E27FC236}">
                <a16:creationId xmlns:a16="http://schemas.microsoft.com/office/drawing/2014/main" id="{EF8D443A-FED3-4033-9819-C05DA0EA5276}"/>
              </a:ext>
            </a:extLst>
          </p:cNvPr>
          <p:cNvSpPr/>
          <p:nvPr/>
        </p:nvSpPr>
        <p:spPr>
          <a:xfrm>
            <a:off x="1318847" y="3417850"/>
            <a:ext cx="6556131" cy="8165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13"/>
          </a:p>
        </p:txBody>
      </p:sp>
    </p:spTree>
    <p:extLst>
      <p:ext uri="{BB962C8B-B14F-4D97-AF65-F5344CB8AC3E}">
        <p14:creationId xmlns:p14="http://schemas.microsoft.com/office/powerpoint/2010/main" val="4281579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769" b="19742"/>
          <a:stretch/>
        </p:blipFill>
        <p:spPr bwMode="auto">
          <a:xfrm>
            <a:off x="0" y="818488"/>
            <a:ext cx="1484142" cy="32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6" name="Picture 2" descr="Eneco opzeggen? | Meer infomatie over opzeggen bij Eneco">
            <a:extLst>
              <a:ext uri="{FF2B5EF4-FFF2-40B4-BE49-F238E27FC236}">
                <a16:creationId xmlns:a16="http://schemas.microsoft.com/office/drawing/2014/main" id="{A67C8ABF-759A-FE1D-80B1-C9C9D1EDF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87210" y="155637"/>
            <a:ext cx="1626861" cy="70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3070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42"/>
          <a:stretch/>
        </p:blipFill>
        <p:spPr bwMode="auto">
          <a:xfrm>
            <a:off x="0" y="818488"/>
            <a:ext cx="9144000" cy="3240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72604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75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1F254E-2BE6-4B36-B36B-4B262046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Heat as a Product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7D87F5-D450-400A-AC4F-C9EC11A4212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nl-NL"/>
          </a:p>
        </p:txBody>
      </p:sp>
      <p:pic>
        <p:nvPicPr>
          <p:cNvPr id="3074" name="Picture 2" descr="Related image">
            <a:extLst>
              <a:ext uri="{FF2B5EF4-FFF2-40B4-BE49-F238E27FC236}">
                <a16:creationId xmlns:a16="http://schemas.microsoft.com/office/drawing/2014/main" id="{5C4928C0-C051-4023-A65A-DC1CB7EB519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456"/>
          <a:stretch/>
        </p:blipFill>
        <p:spPr bwMode="auto">
          <a:xfrm>
            <a:off x="0" y="818487"/>
            <a:ext cx="9144000" cy="3897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E09E2C-5121-4FF5-AFB9-3967498372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E256EA-0C38-4E71-B6AA-133E9EFBCE7E}"/>
              </a:ext>
            </a:extLst>
          </p:cNvPr>
          <p:cNvSpPr txBox="1"/>
          <p:nvPr/>
        </p:nvSpPr>
        <p:spPr>
          <a:xfrm>
            <a:off x="1299890" y="4238278"/>
            <a:ext cx="134011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Supply (100°-120°)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C71629E-6111-4132-AC20-A074E1159115}"/>
              </a:ext>
            </a:extLst>
          </p:cNvPr>
          <p:cNvSpPr txBox="1"/>
          <p:nvPr/>
        </p:nvSpPr>
        <p:spPr>
          <a:xfrm>
            <a:off x="1310467" y="4400565"/>
            <a:ext cx="46006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Return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37944DD-6F48-4BAD-B1F0-052618C279B0}"/>
              </a:ext>
            </a:extLst>
          </p:cNvPr>
          <p:cNvSpPr txBox="1"/>
          <p:nvPr/>
        </p:nvSpPr>
        <p:spPr>
          <a:xfrm>
            <a:off x="1299890" y="4578478"/>
            <a:ext cx="114294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Heat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Production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E2EBF61-37E6-4B5F-A624-5717F9D4935D}"/>
              </a:ext>
            </a:extLst>
          </p:cNvPr>
          <p:cNvSpPr txBox="1"/>
          <p:nvPr/>
        </p:nvSpPr>
        <p:spPr>
          <a:xfrm>
            <a:off x="3255832" y="4238278"/>
            <a:ext cx="1755289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Auxilliary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Heat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Production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181FE28-3F79-4C6E-9662-A92FE8CD5E60}"/>
              </a:ext>
            </a:extLst>
          </p:cNvPr>
          <p:cNvSpPr txBox="1"/>
          <p:nvPr/>
        </p:nvSpPr>
        <p:spPr>
          <a:xfrm>
            <a:off x="5835327" y="4238278"/>
            <a:ext cx="123751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Local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</a:t>
            </a:r>
            <a:r>
              <a:rPr lang="nl-NL" sz="1200" dirty="0" err="1">
                <a:solidFill>
                  <a:schemeClr val="bg2">
                    <a:lumMod val="50000"/>
                  </a:schemeClr>
                </a:solidFill>
              </a:rPr>
              <a:t>Distributor</a:t>
            </a:r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C4DF704-712A-42DF-A222-778B8AEED6A8}"/>
              </a:ext>
            </a:extLst>
          </p:cNvPr>
          <p:cNvSpPr txBox="1"/>
          <p:nvPr/>
        </p:nvSpPr>
        <p:spPr>
          <a:xfrm>
            <a:off x="7711566" y="4409361"/>
            <a:ext cx="468077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Supply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4C548BB-F5F2-4FD4-9770-DFD9668BB8FA}"/>
              </a:ext>
            </a:extLst>
          </p:cNvPr>
          <p:cNvSpPr txBox="1"/>
          <p:nvPr/>
        </p:nvSpPr>
        <p:spPr>
          <a:xfrm>
            <a:off x="7711566" y="4578478"/>
            <a:ext cx="460062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Return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FCA3EF-5553-45E1-A788-0DC01296C8D3}"/>
              </a:ext>
            </a:extLst>
          </p:cNvPr>
          <p:cNvSpPr txBox="1"/>
          <p:nvPr/>
        </p:nvSpPr>
        <p:spPr>
          <a:xfrm>
            <a:off x="7711566" y="4238278"/>
            <a:ext cx="136575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Consumer Homes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AEFD70-B7F0-4D33-8DAF-85EB6DA0B977}"/>
              </a:ext>
            </a:extLst>
          </p:cNvPr>
          <p:cNvSpPr txBox="1"/>
          <p:nvPr/>
        </p:nvSpPr>
        <p:spPr>
          <a:xfrm>
            <a:off x="6576940" y="4295905"/>
            <a:ext cx="68929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NL" sz="4400" dirty="0">
                <a:solidFill>
                  <a:schemeClr val="tx2"/>
                </a:solidFill>
              </a:rPr>
              <a:t>∆</a:t>
            </a:r>
            <a:r>
              <a:rPr lang="nl-NL" sz="4400" dirty="0">
                <a:solidFill>
                  <a:schemeClr val="tx2"/>
                </a:solidFill>
              </a:rPr>
              <a:t>T</a:t>
            </a:r>
            <a:endParaRPr lang="en-NL" sz="4400" dirty="0" err="1">
              <a:solidFill>
                <a:schemeClr val="tx2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0F48219-EB92-4DDA-BD75-910B01BF4B84}"/>
              </a:ext>
            </a:extLst>
          </p:cNvPr>
          <p:cNvSpPr txBox="1"/>
          <p:nvPr/>
        </p:nvSpPr>
        <p:spPr>
          <a:xfrm>
            <a:off x="7711566" y="4413258"/>
            <a:ext cx="1256754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Supply (70°-90°)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E4B02BF-1F8A-422F-A38B-82D176626E44}"/>
              </a:ext>
            </a:extLst>
          </p:cNvPr>
          <p:cNvSpPr txBox="1"/>
          <p:nvPr/>
        </p:nvSpPr>
        <p:spPr>
          <a:xfrm>
            <a:off x="7711566" y="4578478"/>
            <a:ext cx="1248740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  Return (40°-60°)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B036B15-7B39-4A54-8D23-F6D944385FBE}"/>
              </a:ext>
            </a:extLst>
          </p:cNvPr>
          <p:cNvSpPr txBox="1"/>
          <p:nvPr/>
        </p:nvSpPr>
        <p:spPr>
          <a:xfrm>
            <a:off x="1299890" y="4413258"/>
            <a:ext cx="1205458" cy="184666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nl-NL" sz="1200" dirty="0">
                <a:solidFill>
                  <a:schemeClr val="bg2">
                    <a:lumMod val="50000"/>
                  </a:schemeClr>
                </a:solidFill>
              </a:rPr>
              <a:t> Return (58°- 68°)</a:t>
            </a:r>
            <a:endParaRPr lang="en-NL" sz="1200" dirty="0" err="1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Left Brace 4">
            <a:extLst>
              <a:ext uri="{FF2B5EF4-FFF2-40B4-BE49-F238E27FC236}">
                <a16:creationId xmlns:a16="http://schemas.microsoft.com/office/drawing/2014/main" id="{CF8FE740-8C2F-4F6A-B46A-ECA703F32290}"/>
              </a:ext>
            </a:extLst>
          </p:cNvPr>
          <p:cNvSpPr/>
          <p:nvPr/>
        </p:nvSpPr>
        <p:spPr>
          <a:xfrm>
            <a:off x="7702249" y="4409361"/>
            <a:ext cx="129316" cy="362579"/>
          </a:xfrm>
          <a:prstGeom prst="leftBrace">
            <a:avLst/>
          </a:prstGeom>
          <a:ln w="28575"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NL" b="1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E0CF2456-83DF-47C4-9464-8A330C462901}"/>
              </a:ext>
            </a:extLst>
          </p:cNvPr>
          <p:cNvSpPr/>
          <p:nvPr/>
        </p:nvSpPr>
        <p:spPr>
          <a:xfrm>
            <a:off x="7177040" y="4496764"/>
            <a:ext cx="425522" cy="184666"/>
          </a:xfrm>
          <a:prstGeom prst="rightArrow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325817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 animBg="1"/>
      <p:bldP spid="1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 </a:t>
            </a:r>
            <a:r>
              <a:rPr lang="nl-NL" dirty="0" err="1"/>
              <a:t>need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know</a:t>
            </a:r>
            <a:r>
              <a:rPr lang="nl-NL" dirty="0"/>
              <a:t> basis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625" t="33740" r="6041" b="21415"/>
          <a:stretch/>
        </p:blipFill>
        <p:spPr bwMode="auto">
          <a:xfrm>
            <a:off x="0" y="1828799"/>
            <a:ext cx="2590800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7A549442-D02D-4A77-98D9-95313B5F2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1526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574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95250" y="3724654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98D8F07D-185A-47A5-9EF5-05DB7958F809}"/>
              </a:ext>
            </a:extLst>
          </p:cNvPr>
          <p:cNvSpPr/>
          <p:nvPr/>
        </p:nvSpPr>
        <p:spPr>
          <a:xfrm>
            <a:off x="3494445" y="1546725"/>
            <a:ext cx="2324100" cy="2092487"/>
          </a:xfrm>
          <a:prstGeom prst="wedgeRectCallout">
            <a:avLst>
              <a:gd name="adj1" fmla="val -99522"/>
              <a:gd name="adj2" fmla="val 365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b="1" dirty="0" err="1"/>
              <a:t>When</a:t>
            </a:r>
            <a:r>
              <a:rPr lang="nl-NL" b="1" dirty="0"/>
              <a:t> &amp; How </a:t>
            </a:r>
            <a:r>
              <a:rPr lang="nl-NL" b="1" dirty="0" err="1"/>
              <a:t>much</a:t>
            </a:r>
            <a:r>
              <a:rPr lang="nl-NL" b="1" dirty="0"/>
              <a:t> Energy </a:t>
            </a:r>
            <a:r>
              <a:rPr lang="nl-NL" b="1" dirty="0" err="1"/>
              <a:t>transfered</a:t>
            </a:r>
            <a:r>
              <a:rPr lang="nl-NL" b="1" dirty="0"/>
              <a:t>?</a:t>
            </a:r>
          </a:p>
          <a:p>
            <a:pPr algn="ctr"/>
            <a:endParaRPr lang="nl-NL" dirty="0"/>
          </a:p>
          <a:p>
            <a:pPr algn="ctr"/>
            <a:r>
              <a:rPr lang="nl-NL" i="1" dirty="0" err="1"/>
              <a:t>Also</a:t>
            </a:r>
            <a:r>
              <a:rPr lang="nl-NL" i="1" dirty="0"/>
              <a:t>:</a:t>
            </a:r>
          </a:p>
          <a:p>
            <a:pPr algn="ctr"/>
            <a:r>
              <a:rPr lang="nl-NL" dirty="0"/>
              <a:t>Volume, Supply &amp; Return </a:t>
            </a:r>
            <a:r>
              <a:rPr lang="nl-NL" dirty="0" err="1"/>
              <a:t>Temperature</a:t>
            </a:r>
            <a:endParaRPr lang="nl-NL" dirty="0"/>
          </a:p>
          <a:p>
            <a:pPr algn="ctr"/>
            <a:r>
              <a:rPr lang="nl-NL" dirty="0"/>
              <a:t>Health details meters, </a:t>
            </a:r>
            <a:r>
              <a:rPr lang="nl-NL" dirty="0" err="1"/>
              <a:t>communication</a:t>
            </a:r>
            <a:r>
              <a:rPr lang="nl-NL" dirty="0"/>
              <a:t>, </a:t>
            </a:r>
            <a:r>
              <a:rPr lang="nl-NL" dirty="0" err="1"/>
              <a:t>grid</a:t>
            </a:r>
            <a:endParaRPr lang="nl-NL" dirty="0"/>
          </a:p>
          <a:p>
            <a:pPr algn="ctr"/>
            <a:r>
              <a:rPr lang="nl-NL" dirty="0"/>
              <a:t> </a:t>
            </a:r>
            <a:endParaRPr lang="en-NL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C902550D-1F47-430E-8E42-0E5D3A0DF809}"/>
              </a:ext>
            </a:extLst>
          </p:cNvPr>
          <p:cNvSpPr/>
          <p:nvPr/>
        </p:nvSpPr>
        <p:spPr>
          <a:xfrm>
            <a:off x="5746243" y="2172262"/>
            <a:ext cx="792306" cy="744075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B33FB74-7C73-43E3-AA18-59094D09972B}"/>
              </a:ext>
            </a:extLst>
          </p:cNvPr>
          <p:cNvSpPr/>
          <p:nvPr/>
        </p:nvSpPr>
        <p:spPr>
          <a:xfrm>
            <a:off x="6500432" y="1179675"/>
            <a:ext cx="2251798" cy="327150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8801DBC-AF90-4F88-A847-DB24A9A69F22}"/>
              </a:ext>
            </a:extLst>
          </p:cNvPr>
          <p:cNvSpPr txBox="1"/>
          <p:nvPr/>
        </p:nvSpPr>
        <p:spPr>
          <a:xfrm>
            <a:off x="6662350" y="1625775"/>
            <a:ext cx="1981200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Invoicing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Capacity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Planning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 App/Portal/API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Heat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Grid</a:t>
            </a: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 Analysis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Data </a:t>
            </a:r>
            <a:r>
              <a:rPr lang="nl-NL" dirty="0" err="1">
                <a:latin typeface="Aharoni" panose="020B0604020202020204" pitchFamily="2" charset="-79"/>
                <a:cs typeface="Aharoni" panose="020B0604020202020204" pitchFamily="2" charset="-79"/>
              </a:rPr>
              <a:t>Science</a:t>
            </a:r>
            <a:endParaRPr lang="nl-NL" dirty="0">
              <a:latin typeface="Aharoni" panose="020B0604020202020204" pitchFamily="2" charset="-79"/>
              <a:cs typeface="Aharoni" panose="020B0604020202020204" pitchFamily="2" charset="-79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Customer Service/Helpdesk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l-NL" dirty="0">
                <a:latin typeface="Aharoni" panose="020B0604020202020204" pitchFamily="2" charset="-79"/>
                <a:cs typeface="Aharoni" panose="020B0604020202020204" pitchFamily="2" charset="-79"/>
              </a:rPr>
              <a:t>Device Monitoring &amp; Operations</a:t>
            </a:r>
            <a:endParaRPr lang="en-NL" dirty="0" err="1">
              <a:latin typeface="Aharoni" panose="020B0604020202020204" pitchFamily="2" charset="-79"/>
              <a:cs typeface="Aharoni" panose="020B0604020202020204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69030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8" grpId="0" animBg="1"/>
      <p:bldP spid="1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HBO ICT Job Event - Connecting the Real World &lt;=&gt; Enterprise IT</a:t>
            </a:r>
            <a:endParaRPr lang="nl-NL" noProof="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460917" y="1505417"/>
            <a:ext cx="2743665" cy="910681"/>
          </a:xfrm>
          <a:prstGeom prst="wedgeRectCallout">
            <a:avLst>
              <a:gd name="adj1" fmla="val 53767"/>
              <a:gd name="adj2" fmla="val 1066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Founded in 1991 by students from University of Twente – Aircraft Maintenance Information System (AMIS)</a:t>
            </a:r>
          </a:p>
        </p:txBody>
      </p:sp>
      <p:sp>
        <p:nvSpPr>
          <p:cNvPr id="31" name="Speech Bubble: Rectangle 30">
            <a:extLst>
              <a:ext uri="{FF2B5EF4-FFF2-40B4-BE49-F238E27FC236}">
                <a16:creationId xmlns:a16="http://schemas.microsoft.com/office/drawing/2014/main" id="{FA566D03-DA66-47C8-85AF-7869A2DE90DD}"/>
              </a:ext>
            </a:extLst>
          </p:cNvPr>
          <p:cNvSpPr/>
          <p:nvPr/>
        </p:nvSpPr>
        <p:spPr>
          <a:xfrm>
            <a:off x="3482898" y="1183539"/>
            <a:ext cx="1423640" cy="780912"/>
          </a:xfrm>
          <a:prstGeom prst="wedgeRectCallout">
            <a:avLst>
              <a:gd name="adj1" fmla="val -33481"/>
              <a:gd name="adj2" fmla="val 1662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80 colleagues, located in Nieuwegein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18834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core of what we do: </a:t>
            </a:r>
            <a:br>
              <a:rPr lang="en-US" dirty="0"/>
            </a:br>
            <a:r>
              <a:rPr lang="en-US" dirty="0"/>
              <a:t>working with </a:t>
            </a:r>
            <a:r>
              <a:rPr lang="en-US" sz="2000" dirty="0"/>
              <a:t>Data</a:t>
            </a:r>
            <a:r>
              <a:rPr lang="en-US" dirty="0"/>
              <a:t>.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197582" y="2703562"/>
            <a:ext cx="2304585" cy="924623"/>
          </a:xfrm>
          <a:prstGeom prst="wedgeRectCallout">
            <a:avLst>
              <a:gd name="adj1" fmla="val 92937"/>
              <a:gd name="adj2" fmla="val 119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part of the Conclusion ecosystem: 30 autonomous specialized companies closely working together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Lucas Jellema (2002)</a:t>
            </a:r>
          </a:p>
          <a:p>
            <a:pPr algn="ctr"/>
            <a:r>
              <a:rPr lang="en-US" dirty="0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A8C3B-4C08-6969-F0A8-CDF9FB9B0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03" y="3029074"/>
            <a:ext cx="653179" cy="13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6" name="Picture 2" descr="icon-Nederland-rood - MV Pakketdienst BV">
            <a:extLst>
              <a:ext uri="{FF2B5EF4-FFF2-40B4-BE49-F238E27FC236}">
                <a16:creationId xmlns:a16="http://schemas.microsoft.com/office/drawing/2014/main" id="{5AFC3605-5233-A260-1C2C-D4443632E5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004" y="1109745"/>
            <a:ext cx="627067" cy="62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BA01D725-D8E8-27D7-E02E-C7B1F05DBBA9}"/>
              </a:ext>
            </a:extLst>
          </p:cNvPr>
          <p:cNvSpPr/>
          <p:nvPr/>
        </p:nvSpPr>
        <p:spPr>
          <a:xfrm>
            <a:off x="4882725" y="1439203"/>
            <a:ext cx="45719" cy="45719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75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75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1" grpId="0" animBg="1"/>
      <p:bldP spid="32" grpId="0" animBg="1"/>
      <p:bldP spid="33" grpId="0" animBg="1"/>
      <p:bldP spid="34" grpId="0" animBg="1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E83C-0911-4A98-8ABC-89E3C9D8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In Summary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Function</a:t>
            </a:r>
            <a:r>
              <a:rPr lang="nl-NL" dirty="0"/>
              <a:t> of Eneco </a:t>
            </a:r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B6152-6480-4321-9333-8B0B27FD6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2C557-0514-4EB5-943A-AA00CE7DB79A}"/>
              </a:ext>
            </a:extLst>
          </p:cNvPr>
          <p:cNvSpPr/>
          <p:nvPr/>
        </p:nvSpPr>
        <p:spPr>
          <a:xfrm>
            <a:off x="322729" y="1649506"/>
            <a:ext cx="1477269" cy="1766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>
                <a:solidFill>
                  <a:schemeClr val="accent2">
                    <a:lumMod val="75000"/>
                  </a:schemeClr>
                </a:solidFill>
              </a:rPr>
              <a:t>Devices</a:t>
            </a:r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 (100Ks)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952D4-8C67-449C-B1DB-78A44A7E2197}"/>
              </a:ext>
            </a:extLst>
          </p:cNvPr>
          <p:cNvSpPr/>
          <p:nvPr/>
        </p:nvSpPr>
        <p:spPr>
          <a:xfrm>
            <a:off x="2823882" y="1649505"/>
            <a:ext cx="3119718" cy="176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C2233-57B9-4ACE-8053-6B6DCA54801F}"/>
              </a:ext>
            </a:extLst>
          </p:cNvPr>
          <p:cNvSpPr/>
          <p:nvPr/>
        </p:nvSpPr>
        <p:spPr>
          <a:xfrm>
            <a:off x="7010399" y="1649506"/>
            <a:ext cx="1477269" cy="17660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Enterprise Systems &amp; </a:t>
            </a:r>
          </a:p>
          <a:p>
            <a:pPr algn="ctr"/>
            <a:r>
              <a:rPr lang="nl-NL" dirty="0" err="1"/>
              <a:t>Third</a:t>
            </a:r>
            <a:r>
              <a:rPr lang="nl-NL" dirty="0"/>
              <a:t> </a:t>
            </a:r>
            <a:r>
              <a:rPr lang="nl-NL" dirty="0" err="1"/>
              <a:t>Parties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EFD917-1C16-4325-A93C-2E5B21FA5CC0}"/>
              </a:ext>
            </a:extLst>
          </p:cNvPr>
          <p:cNvSpPr/>
          <p:nvPr/>
        </p:nvSpPr>
        <p:spPr>
          <a:xfrm>
            <a:off x="1761565" y="2250141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59E6D3-2DA2-40BE-AF32-E8F098F24F7C}"/>
              </a:ext>
            </a:extLst>
          </p:cNvPr>
          <p:cNvSpPr/>
          <p:nvPr/>
        </p:nvSpPr>
        <p:spPr>
          <a:xfrm>
            <a:off x="5883088" y="2250141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F7946A-D870-4342-B006-C0892CC6C3D3}"/>
              </a:ext>
            </a:extLst>
          </p:cNvPr>
          <p:cNvSpPr/>
          <p:nvPr/>
        </p:nvSpPr>
        <p:spPr>
          <a:xfrm rot="10800000">
            <a:off x="1761565" y="2826000"/>
            <a:ext cx="1088877" cy="30536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DFBB67-9ED3-78A2-7D2D-3059D3AFC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7353381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A16F-9AEB-47E6-89F6-1761729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12A-F3D2-4FE7-A1AE-B45B676F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366B5-D7BF-495B-8CEE-ECC06B08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0AC93C-7FB6-4618-A05B-9C9E2F1039B0}"/>
              </a:ext>
            </a:extLst>
          </p:cNvPr>
          <p:cNvSpPr/>
          <p:nvPr/>
        </p:nvSpPr>
        <p:spPr>
          <a:xfrm>
            <a:off x="458504" y="1234068"/>
            <a:ext cx="2103863" cy="2884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Physical</a:t>
            </a:r>
            <a:r>
              <a:rPr lang="nl-NL" dirty="0"/>
              <a:t> World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High Volume in</a:t>
            </a:r>
          </a:p>
          <a:p>
            <a:pPr algn="ctr"/>
            <a:r>
              <a:rPr lang="nl-NL" dirty="0"/>
              <a:t>Semi Real-Time</a:t>
            </a:r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9463C0-8718-47ED-9D61-1B138228CC27}"/>
              </a:ext>
            </a:extLst>
          </p:cNvPr>
          <p:cNvSpPr/>
          <p:nvPr/>
        </p:nvSpPr>
        <p:spPr>
          <a:xfrm>
            <a:off x="6716752" y="1234068"/>
            <a:ext cx="2103863" cy="288444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Backend Systems</a:t>
            </a:r>
          </a:p>
          <a:p>
            <a:pPr algn="ctr"/>
            <a:endParaRPr lang="nl-NL" dirty="0"/>
          </a:p>
          <a:p>
            <a:pPr algn="ctr"/>
            <a:r>
              <a:rPr lang="nl-NL" dirty="0"/>
              <a:t>Customer Portals, </a:t>
            </a:r>
            <a:r>
              <a:rPr lang="nl-NL" dirty="0" err="1"/>
              <a:t>Billing</a:t>
            </a:r>
            <a:r>
              <a:rPr lang="nl-NL" dirty="0"/>
              <a:t>, Asset Management</a:t>
            </a:r>
          </a:p>
          <a:p>
            <a:pPr algn="ctr"/>
            <a:endParaRPr lang="nl-NL" dirty="0"/>
          </a:p>
          <a:p>
            <a:pPr algn="ctr"/>
            <a:r>
              <a:rPr lang="nl-NL" dirty="0" err="1"/>
              <a:t>Operate</a:t>
            </a:r>
            <a:r>
              <a:rPr lang="nl-NL" dirty="0"/>
              <a:t> Smart Heat Networks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7794FD-E0F7-462D-89EC-62C5B82FB140}"/>
              </a:ext>
            </a:extLst>
          </p:cNvPr>
          <p:cNvSpPr/>
          <p:nvPr/>
        </p:nvSpPr>
        <p:spPr>
          <a:xfrm>
            <a:off x="2356624" y="2208965"/>
            <a:ext cx="4824761" cy="123406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F58A78-5765-4F5D-96BF-E50F403E495A}"/>
              </a:ext>
            </a:extLst>
          </p:cNvPr>
          <p:cNvSpPr/>
          <p:nvPr/>
        </p:nvSpPr>
        <p:spPr>
          <a:xfrm>
            <a:off x="2356624" y="1032417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Provision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8898C2-541E-46F4-98A9-8DCB19A6AF85}"/>
              </a:ext>
            </a:extLst>
          </p:cNvPr>
          <p:cNvSpPr/>
          <p:nvPr/>
        </p:nvSpPr>
        <p:spPr>
          <a:xfrm>
            <a:off x="3830573" y="1282448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 </a:t>
            </a:r>
            <a:r>
              <a:rPr lang="nl-NL" dirty="0" err="1"/>
              <a:t>Devices</a:t>
            </a:r>
            <a:r>
              <a:rPr lang="nl-NL" dirty="0"/>
              <a:t> &amp; </a:t>
            </a:r>
            <a:r>
              <a:rPr lang="nl-NL" dirty="0" err="1"/>
              <a:t>Resolving</a:t>
            </a:r>
            <a:r>
              <a:rPr lang="nl-NL" dirty="0"/>
              <a:t> Issues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D914B2-A73B-48B3-B80E-86150DE2DDA2}"/>
              </a:ext>
            </a:extLst>
          </p:cNvPr>
          <p:cNvSpPr/>
          <p:nvPr/>
        </p:nvSpPr>
        <p:spPr>
          <a:xfrm>
            <a:off x="5265733" y="1527672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cleansed</a:t>
            </a:r>
            <a:r>
              <a:rPr lang="nl-NL" dirty="0"/>
              <a:t>, </a:t>
            </a:r>
            <a:r>
              <a:rPr lang="nl-NL" dirty="0" err="1"/>
              <a:t>filtered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ED26291-9908-D5AC-23B2-A708B6BB4706}"/>
              </a:ext>
            </a:extLst>
          </p:cNvPr>
          <p:cNvSpPr/>
          <p:nvPr/>
        </p:nvSpPr>
        <p:spPr>
          <a:xfrm>
            <a:off x="2743200" y="3419475"/>
            <a:ext cx="6333926" cy="1202266"/>
          </a:xfrm>
          <a:custGeom>
            <a:avLst/>
            <a:gdLst>
              <a:gd name="connsiteX0" fmla="*/ 5886450 w 6333926"/>
              <a:gd name="connsiteY0" fmla="*/ 0 h 1202266"/>
              <a:gd name="connsiteX1" fmla="*/ 6305550 w 6333926"/>
              <a:gd name="connsiteY1" fmla="*/ 762000 h 1202266"/>
              <a:gd name="connsiteX2" fmla="*/ 5181600 w 6333926"/>
              <a:gd name="connsiteY2" fmla="*/ 1200150 h 1202266"/>
              <a:gd name="connsiteX3" fmla="*/ 0 w 6333926"/>
              <a:gd name="connsiteY3" fmla="*/ 590550 h 1202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333926" h="1202266">
                <a:moveTo>
                  <a:pt x="5886450" y="0"/>
                </a:moveTo>
                <a:cubicBezTo>
                  <a:pt x="6154737" y="280987"/>
                  <a:pt x="6423025" y="561975"/>
                  <a:pt x="6305550" y="762000"/>
                </a:cubicBezTo>
                <a:cubicBezTo>
                  <a:pt x="6188075" y="962025"/>
                  <a:pt x="6232525" y="1228725"/>
                  <a:pt x="5181600" y="1200150"/>
                </a:cubicBezTo>
                <a:cubicBezTo>
                  <a:pt x="4130675" y="1171575"/>
                  <a:pt x="2065337" y="881062"/>
                  <a:pt x="0" y="5905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1942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4A16F-9AEB-47E6-89F6-1761729A16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Insight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Action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42912A-F3D2-4FE7-A1AE-B45B676FC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D366B5-D7BF-495B-8CEE-ECC06B08FA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defPPr>
              <a:defRPr lang="nl-NL"/>
            </a:defPPr>
            <a:lvl1pPr marL="0" algn="r" defTabSz="685800" rtl="0" eaLnBrk="1" latinLnBrk="0" hangingPunct="1">
              <a:defRPr sz="6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00AC93C-7FB6-4618-A05B-9C9E2F1039B0}"/>
              </a:ext>
            </a:extLst>
          </p:cNvPr>
          <p:cNvSpPr/>
          <p:nvPr/>
        </p:nvSpPr>
        <p:spPr>
          <a:xfrm>
            <a:off x="458504" y="1234068"/>
            <a:ext cx="2103863" cy="288444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Physical</a:t>
            </a:r>
            <a:r>
              <a:rPr lang="nl-NL" dirty="0"/>
              <a:t> World</a:t>
            </a:r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endParaRPr lang="nl-NL" dirty="0"/>
          </a:p>
          <a:p>
            <a:pPr algn="ctr"/>
            <a:r>
              <a:rPr lang="nl-NL" dirty="0"/>
              <a:t>High Volume in</a:t>
            </a:r>
          </a:p>
          <a:p>
            <a:pPr algn="ctr"/>
            <a:r>
              <a:rPr lang="nl-NL" dirty="0"/>
              <a:t>Semi Real-Time</a:t>
            </a:r>
            <a:endParaRPr lang="en-NL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189463C0-8718-47ED-9D61-1B138228CC27}"/>
              </a:ext>
            </a:extLst>
          </p:cNvPr>
          <p:cNvSpPr/>
          <p:nvPr/>
        </p:nvSpPr>
        <p:spPr>
          <a:xfrm>
            <a:off x="6716752" y="1234068"/>
            <a:ext cx="2103863" cy="2884449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Backend Systems</a:t>
            </a:r>
          </a:p>
          <a:p>
            <a:pPr algn="ctr"/>
            <a:endParaRPr lang="nl-NL" dirty="0"/>
          </a:p>
          <a:p>
            <a:pPr algn="ctr"/>
            <a:r>
              <a:rPr lang="nl-NL" dirty="0"/>
              <a:t>Customer Portals, </a:t>
            </a:r>
            <a:r>
              <a:rPr lang="nl-NL" dirty="0" err="1"/>
              <a:t>Billing</a:t>
            </a:r>
            <a:r>
              <a:rPr lang="nl-NL" dirty="0"/>
              <a:t>, Asset Management</a:t>
            </a:r>
          </a:p>
          <a:p>
            <a:pPr algn="ctr"/>
            <a:endParaRPr lang="nl-NL" dirty="0"/>
          </a:p>
          <a:p>
            <a:pPr algn="ctr"/>
            <a:r>
              <a:rPr lang="nl-NL" dirty="0" err="1"/>
              <a:t>Operate</a:t>
            </a:r>
            <a:r>
              <a:rPr lang="nl-NL" dirty="0"/>
              <a:t> Smart Heat Networks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F67794FD-E0F7-462D-89EC-62C5B82FB140}"/>
              </a:ext>
            </a:extLst>
          </p:cNvPr>
          <p:cNvSpPr/>
          <p:nvPr/>
        </p:nvSpPr>
        <p:spPr>
          <a:xfrm>
            <a:off x="2356624" y="2208965"/>
            <a:ext cx="4824761" cy="1234069"/>
          </a:xfrm>
          <a:prstGeom prst="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5BF58A78-5765-4F5D-96BF-E50F403E495A}"/>
              </a:ext>
            </a:extLst>
          </p:cNvPr>
          <p:cNvSpPr/>
          <p:nvPr/>
        </p:nvSpPr>
        <p:spPr>
          <a:xfrm>
            <a:off x="2356624" y="1032417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Provision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88898C2-541E-46F4-98A9-8DCB19A6AF85}"/>
              </a:ext>
            </a:extLst>
          </p:cNvPr>
          <p:cNvSpPr/>
          <p:nvPr/>
        </p:nvSpPr>
        <p:spPr>
          <a:xfrm>
            <a:off x="3830573" y="1282448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Monitoring </a:t>
            </a:r>
            <a:r>
              <a:rPr lang="nl-NL" dirty="0" err="1"/>
              <a:t>Devices</a:t>
            </a:r>
            <a:r>
              <a:rPr lang="nl-NL" dirty="0"/>
              <a:t> &amp; </a:t>
            </a:r>
            <a:r>
              <a:rPr lang="nl-NL" dirty="0" err="1"/>
              <a:t>Resolving</a:t>
            </a:r>
            <a:r>
              <a:rPr lang="nl-NL" dirty="0"/>
              <a:t> Issues</a:t>
            </a:r>
            <a:endParaRPr lang="en-NL" dirty="0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8CD914B2-A73B-48B3-B80E-86150DE2DDA2}"/>
              </a:ext>
            </a:extLst>
          </p:cNvPr>
          <p:cNvSpPr/>
          <p:nvPr/>
        </p:nvSpPr>
        <p:spPr>
          <a:xfrm>
            <a:off x="5265733" y="1527672"/>
            <a:ext cx="1501698" cy="78251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cleansed</a:t>
            </a:r>
            <a:r>
              <a:rPr lang="nl-NL" dirty="0"/>
              <a:t>, </a:t>
            </a:r>
            <a:r>
              <a:rPr lang="nl-NL" dirty="0" err="1"/>
              <a:t>filtered</a:t>
            </a:r>
            <a:r>
              <a:rPr lang="nl-NL" dirty="0"/>
              <a:t> data</a:t>
            </a:r>
            <a:endParaRPr lang="en-NL" dirty="0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FB840EF-A1F5-4374-BBD1-BE1530214686}"/>
              </a:ext>
            </a:extLst>
          </p:cNvPr>
          <p:cNvSpPr/>
          <p:nvPr/>
        </p:nvSpPr>
        <p:spPr>
          <a:xfrm>
            <a:off x="483920" y="2839461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devices</a:t>
            </a:r>
            <a:endParaRPr lang="nl-NL" dirty="0"/>
          </a:p>
          <a:p>
            <a:pPr marL="285750" indent="-285750" algn="ctr">
              <a:buFontTx/>
              <a:buChar char="-"/>
            </a:pPr>
            <a:r>
              <a:rPr lang="nl-NL" dirty="0"/>
              <a:t>Connectivity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Security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Protocol</a:t>
            </a:r>
            <a:endParaRPr lang="en-NL" dirty="0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47DEEFA0-E35E-4C5F-8C43-4C2A73887E9A}"/>
              </a:ext>
            </a:extLst>
          </p:cNvPr>
          <p:cNvSpPr/>
          <p:nvPr/>
        </p:nvSpPr>
        <p:spPr>
          <a:xfrm>
            <a:off x="3190553" y="2821623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Data Management</a:t>
            </a:r>
          </a:p>
          <a:p>
            <a:pPr marL="285750" indent="-285750" algn="ctr">
              <a:buFontTx/>
              <a:buChar char="-"/>
            </a:pPr>
            <a:r>
              <a:rPr lang="nl-NL" dirty="0"/>
              <a:t>Device Metadata</a:t>
            </a:r>
          </a:p>
          <a:p>
            <a:pPr marL="285750" indent="-285750" algn="ctr">
              <a:buFontTx/>
              <a:buChar char="-"/>
            </a:pPr>
            <a:r>
              <a:rPr lang="nl-NL" dirty="0" err="1"/>
              <a:t>Telemetry</a:t>
            </a:r>
            <a:r>
              <a:rPr lang="nl-NL" dirty="0"/>
              <a:t> (</a:t>
            </a:r>
            <a:r>
              <a:rPr lang="nl-NL" dirty="0" err="1"/>
              <a:t>lots</a:t>
            </a:r>
            <a:r>
              <a:rPr lang="nl-NL" dirty="0"/>
              <a:t> of </a:t>
            </a:r>
            <a:r>
              <a:rPr lang="nl-NL" dirty="0" err="1"/>
              <a:t>it</a:t>
            </a:r>
            <a:r>
              <a:rPr lang="nl-NL" dirty="0"/>
              <a:t>)</a:t>
            </a:r>
            <a:endParaRPr lang="en-NL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6720606-4DAB-4CC3-967F-A8F9F1D180DF}"/>
              </a:ext>
            </a:extLst>
          </p:cNvPr>
          <p:cNvSpPr/>
          <p:nvPr/>
        </p:nvSpPr>
        <p:spPr>
          <a:xfrm>
            <a:off x="683061" y="964764"/>
            <a:ext cx="1941117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Support Field Engineer </a:t>
            </a:r>
            <a:r>
              <a:rPr lang="nl-NL" dirty="0" err="1"/>
              <a:t>during</a:t>
            </a:r>
            <a:r>
              <a:rPr lang="nl-NL" dirty="0"/>
              <a:t> </a:t>
            </a:r>
            <a:r>
              <a:rPr lang="nl-NL" dirty="0" err="1"/>
              <a:t>provisioning</a:t>
            </a:r>
            <a:endParaRPr lang="en-NL" dirty="0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672EBE5C-C6D7-4A6A-B86B-619AA8C70459}"/>
              </a:ext>
            </a:extLst>
          </p:cNvPr>
          <p:cNvSpPr/>
          <p:nvPr/>
        </p:nvSpPr>
        <p:spPr>
          <a:xfrm>
            <a:off x="2217179" y="1871326"/>
            <a:ext cx="2230244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Receive</a:t>
            </a:r>
            <a:r>
              <a:rPr lang="nl-NL" dirty="0"/>
              <a:t> </a:t>
            </a:r>
            <a:r>
              <a:rPr lang="nl-NL" dirty="0" err="1"/>
              <a:t>messages</a:t>
            </a:r>
            <a:r>
              <a:rPr lang="nl-NL" dirty="0"/>
              <a:t>: </a:t>
            </a:r>
            <a:r>
              <a:rPr lang="nl-NL" dirty="0" err="1"/>
              <a:t>interpret</a:t>
            </a:r>
            <a:r>
              <a:rPr lang="nl-NL" dirty="0"/>
              <a:t>, </a:t>
            </a:r>
            <a:r>
              <a:rPr lang="nl-NL" dirty="0" err="1"/>
              <a:t>convert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route</a:t>
            </a:r>
            <a:endParaRPr lang="en-NL" dirty="0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1C1179B4-D355-4EDB-8F5F-AE2584A9A00D}"/>
              </a:ext>
            </a:extLst>
          </p:cNvPr>
          <p:cNvSpPr/>
          <p:nvPr/>
        </p:nvSpPr>
        <p:spPr>
          <a:xfrm>
            <a:off x="3434852" y="648001"/>
            <a:ext cx="2483559" cy="912094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Insight</a:t>
            </a:r>
            <a:r>
              <a:rPr lang="nl-NL" dirty="0"/>
              <a:t> in </a:t>
            </a:r>
            <a:r>
              <a:rPr lang="nl-NL" dirty="0" err="1"/>
              <a:t>devices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</a:t>
            </a:r>
            <a:r>
              <a:rPr lang="nl-NL" dirty="0" err="1"/>
              <a:t>current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revent</a:t>
            </a:r>
            <a:r>
              <a:rPr lang="nl-NL" dirty="0"/>
              <a:t> </a:t>
            </a:r>
            <a:r>
              <a:rPr lang="nl-NL" dirty="0" err="1"/>
              <a:t>behavior</a:t>
            </a:r>
            <a:r>
              <a:rPr lang="nl-NL" dirty="0"/>
              <a:t> – status, </a:t>
            </a:r>
            <a:r>
              <a:rPr lang="nl-NL" dirty="0" err="1"/>
              <a:t>anomalies</a:t>
            </a:r>
            <a:r>
              <a:rPr lang="nl-NL" dirty="0"/>
              <a:t>, </a:t>
            </a:r>
            <a:r>
              <a:rPr lang="nl-NL" dirty="0" err="1"/>
              <a:t>measurements</a:t>
            </a:r>
            <a:endParaRPr lang="en-NL" dirty="0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A17A218-A3A3-45D2-AC66-DFABDC123D5B}"/>
              </a:ext>
            </a:extLst>
          </p:cNvPr>
          <p:cNvSpPr/>
          <p:nvPr/>
        </p:nvSpPr>
        <p:spPr>
          <a:xfrm>
            <a:off x="5242803" y="1683206"/>
            <a:ext cx="2483559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Administrative</a:t>
            </a:r>
            <a:r>
              <a:rPr lang="nl-NL" dirty="0"/>
              <a:t> </a:t>
            </a:r>
            <a:r>
              <a:rPr lang="nl-NL" dirty="0" err="1"/>
              <a:t>registration</a:t>
            </a:r>
            <a:r>
              <a:rPr lang="nl-NL" dirty="0"/>
              <a:t> of meters (assets)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their</a:t>
            </a:r>
            <a:r>
              <a:rPr lang="nl-NL" dirty="0"/>
              <a:t> link </a:t>
            </a:r>
            <a:r>
              <a:rPr lang="nl-NL" dirty="0" err="1"/>
              <a:t>to</a:t>
            </a:r>
            <a:r>
              <a:rPr lang="nl-NL" dirty="0"/>
              <a:t> a </a:t>
            </a:r>
            <a:r>
              <a:rPr lang="nl-NL" dirty="0" err="1"/>
              <a:t>grid</a:t>
            </a:r>
            <a:r>
              <a:rPr lang="nl-NL" dirty="0"/>
              <a:t> </a:t>
            </a:r>
            <a:r>
              <a:rPr lang="nl-NL" dirty="0" err="1"/>
              <a:t>connection</a:t>
            </a:r>
            <a:r>
              <a:rPr lang="nl-NL" dirty="0"/>
              <a:t> (</a:t>
            </a:r>
            <a:r>
              <a:rPr lang="nl-NL" dirty="0" err="1"/>
              <a:t>location</a:t>
            </a:r>
            <a:r>
              <a:rPr lang="nl-NL" dirty="0"/>
              <a:t> &amp; customer)</a:t>
            </a:r>
            <a:endParaRPr lang="en-NL" dirty="0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17BD6CA8-148C-48DB-AE3F-AC8F77759255}"/>
              </a:ext>
            </a:extLst>
          </p:cNvPr>
          <p:cNvSpPr/>
          <p:nvPr/>
        </p:nvSpPr>
        <p:spPr>
          <a:xfrm>
            <a:off x="5868441" y="2725338"/>
            <a:ext cx="2483559" cy="81398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Publish</a:t>
            </a:r>
            <a:r>
              <a:rPr lang="nl-NL" dirty="0"/>
              <a:t> </a:t>
            </a:r>
            <a:r>
              <a:rPr lang="nl-NL" dirty="0" err="1"/>
              <a:t>telemetry</a:t>
            </a:r>
            <a:r>
              <a:rPr lang="nl-NL" dirty="0"/>
              <a:t> timeseries data</a:t>
            </a:r>
            <a:endParaRPr lang="en-NL" dirty="0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4B9F749-9527-46E1-8A0D-78E56FADDBCD}"/>
              </a:ext>
            </a:extLst>
          </p:cNvPr>
          <p:cNvSpPr/>
          <p:nvPr/>
        </p:nvSpPr>
        <p:spPr>
          <a:xfrm>
            <a:off x="111010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Secure</a:t>
            </a:r>
            <a:endParaRPr lang="en-NL" dirty="0"/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9BFC7CE7-01A7-4E6F-98D4-574817CEB01B}"/>
              </a:ext>
            </a:extLst>
          </p:cNvPr>
          <p:cNvSpPr/>
          <p:nvPr/>
        </p:nvSpPr>
        <p:spPr>
          <a:xfrm>
            <a:off x="2380339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Cost</a:t>
            </a:r>
            <a:r>
              <a:rPr lang="nl-NL" dirty="0"/>
              <a:t> </a:t>
            </a:r>
            <a:r>
              <a:rPr lang="nl-NL" dirty="0" err="1"/>
              <a:t>effective</a:t>
            </a:r>
            <a:endParaRPr lang="en-NL" dirty="0"/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E200ECB9-E139-44D9-AE18-8837BE182080}"/>
              </a:ext>
            </a:extLst>
          </p:cNvPr>
          <p:cNvSpPr/>
          <p:nvPr/>
        </p:nvSpPr>
        <p:spPr>
          <a:xfrm>
            <a:off x="4638613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Performant (</a:t>
            </a:r>
            <a:r>
              <a:rPr lang="nl-NL" dirty="0" err="1"/>
              <a:t>now</a:t>
            </a:r>
            <a:r>
              <a:rPr lang="nl-NL" dirty="0"/>
              <a:t>) &amp; </a:t>
            </a:r>
            <a:r>
              <a:rPr lang="nl-NL" dirty="0" err="1"/>
              <a:t>Scalable</a:t>
            </a:r>
            <a:r>
              <a:rPr lang="nl-NL" dirty="0"/>
              <a:t> (later)</a:t>
            </a:r>
            <a:endParaRPr lang="en-NL" dirty="0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9ED4AF1-CF1C-4DC0-B620-B0C4ECE7FF06}"/>
              </a:ext>
            </a:extLst>
          </p:cNvPr>
          <p:cNvSpPr/>
          <p:nvPr/>
        </p:nvSpPr>
        <p:spPr>
          <a:xfrm>
            <a:off x="6907942" y="4206102"/>
            <a:ext cx="2146850" cy="58363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/>
              <a:t>Short time </a:t>
            </a:r>
            <a:r>
              <a:rPr lang="nl-NL" err="1"/>
              <a:t>to</a:t>
            </a:r>
            <a:r>
              <a:rPr lang="nl-NL"/>
              <a:t> market</a:t>
            </a:r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82910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</a:t>
            </a:r>
            <a:r>
              <a:rPr lang="nl-NL" dirty="0" err="1"/>
              <a:t>moving</a:t>
            </a:r>
            <a:r>
              <a:rPr lang="nl-NL" dirty="0"/>
              <a:t> pieces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464385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5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Orders of magnitude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Wave 55">
            <a:extLst>
              <a:ext uri="{FF2B5EF4-FFF2-40B4-BE49-F238E27FC236}">
                <a16:creationId xmlns:a16="http://schemas.microsoft.com/office/drawing/2014/main" id="{7A2656B4-79BC-4B28-961D-A56DE2217E9F}"/>
              </a:ext>
            </a:extLst>
          </p:cNvPr>
          <p:cNvSpPr/>
          <p:nvPr/>
        </p:nvSpPr>
        <p:spPr>
          <a:xfrm>
            <a:off x="381002" y="1105430"/>
            <a:ext cx="2048215" cy="773929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2000" dirty="0"/>
              <a:t>150K </a:t>
            </a:r>
            <a:r>
              <a:rPr lang="nl-NL" sz="2000" dirty="0" err="1"/>
              <a:t>devices</a:t>
            </a:r>
            <a:endParaRPr lang="en-NL" sz="2000" dirty="0"/>
          </a:p>
        </p:txBody>
      </p:sp>
      <p:sp>
        <p:nvSpPr>
          <p:cNvPr id="57" name="Wave 56">
            <a:extLst>
              <a:ext uri="{FF2B5EF4-FFF2-40B4-BE49-F238E27FC236}">
                <a16:creationId xmlns:a16="http://schemas.microsoft.com/office/drawing/2014/main" id="{86AB75F6-76EA-46CE-B503-39190CC5493F}"/>
              </a:ext>
            </a:extLst>
          </p:cNvPr>
          <p:cNvSpPr/>
          <p:nvPr/>
        </p:nvSpPr>
        <p:spPr>
          <a:xfrm>
            <a:off x="1976091" y="2486703"/>
            <a:ext cx="1999212" cy="760643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/>
              <a:t>3.5M msg/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8" name="Wave 57">
            <a:extLst>
              <a:ext uri="{FF2B5EF4-FFF2-40B4-BE49-F238E27FC236}">
                <a16:creationId xmlns:a16="http://schemas.microsoft.com/office/drawing/2014/main" id="{65136F1E-B7AE-4D43-AD6B-0A99EE18DCE7}"/>
              </a:ext>
            </a:extLst>
          </p:cNvPr>
          <p:cNvSpPr/>
          <p:nvPr/>
        </p:nvSpPr>
        <p:spPr>
          <a:xfrm>
            <a:off x="260201" y="3947125"/>
            <a:ext cx="3171847" cy="712952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 dirty="0" err="1"/>
              <a:t>measurements</a:t>
            </a:r>
            <a:r>
              <a:rPr lang="nl-NL" sz="2000" dirty="0"/>
              <a:t>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59" name="Wave 58">
            <a:extLst>
              <a:ext uri="{FF2B5EF4-FFF2-40B4-BE49-F238E27FC236}">
                <a16:creationId xmlns:a16="http://schemas.microsoft.com/office/drawing/2014/main" id="{B57F5AAE-2A5A-44EB-B36C-6F43178972F8}"/>
              </a:ext>
            </a:extLst>
          </p:cNvPr>
          <p:cNvSpPr/>
          <p:nvPr/>
        </p:nvSpPr>
        <p:spPr>
          <a:xfrm>
            <a:off x="5329356" y="3429000"/>
            <a:ext cx="2326956" cy="569624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70M </a:t>
            </a:r>
            <a:r>
              <a:rPr lang="nl-NL" sz="2000"/>
              <a:t>records/</a:t>
            </a:r>
            <a:r>
              <a:rPr lang="nl-NL" sz="2000" dirty="0" err="1"/>
              <a:t>day</a:t>
            </a:r>
            <a:endParaRPr lang="en-NL" sz="2000" dirty="0"/>
          </a:p>
        </p:txBody>
      </p:sp>
      <p:sp>
        <p:nvSpPr>
          <p:cNvPr id="60" name="Wave 59">
            <a:extLst>
              <a:ext uri="{FF2B5EF4-FFF2-40B4-BE49-F238E27FC236}">
                <a16:creationId xmlns:a16="http://schemas.microsoft.com/office/drawing/2014/main" id="{CF44943D-0E1E-4357-8DA9-E6BD6D04B743}"/>
              </a:ext>
            </a:extLst>
          </p:cNvPr>
          <p:cNvSpPr/>
          <p:nvPr/>
        </p:nvSpPr>
        <p:spPr>
          <a:xfrm>
            <a:off x="6621597" y="1038226"/>
            <a:ext cx="2138089" cy="546766"/>
          </a:xfrm>
          <a:prstGeom prst="wav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sz="2000" dirty="0"/>
              <a:t>12M </a:t>
            </a:r>
            <a:r>
              <a:rPr lang="nl-NL" sz="2000"/>
              <a:t>events/</a:t>
            </a:r>
            <a:r>
              <a:rPr lang="nl-NL" sz="2000" dirty="0" err="1"/>
              <a:t>day</a:t>
            </a:r>
            <a:endParaRPr lang="en-NL" sz="2000" dirty="0"/>
          </a:p>
        </p:txBody>
      </p:sp>
    </p:spTree>
    <p:extLst>
      <p:ext uri="{BB962C8B-B14F-4D97-AF65-F5344CB8AC3E}">
        <p14:creationId xmlns:p14="http://schemas.microsoft.com/office/powerpoint/2010/main" val="5597170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4" descr="Gerelateerde afbeelding">
            <a:extLst>
              <a:ext uri="{FF2B5EF4-FFF2-40B4-BE49-F238E27FC236}">
                <a16:creationId xmlns:a16="http://schemas.microsoft.com/office/drawing/2014/main" id="{E9C8F417-7C0C-4AFB-92B5-D30F40D0B35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03" r="44243" b="28748"/>
          <a:stretch/>
        </p:blipFill>
        <p:spPr bwMode="auto">
          <a:xfrm>
            <a:off x="245509" y="3510730"/>
            <a:ext cx="1630171" cy="13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Smart Meters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6213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00173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8372" y="2544300"/>
            <a:ext cx="914400" cy="91440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1280163" y="1657350"/>
            <a:ext cx="1256570" cy="914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Smart Meter</a:t>
            </a:r>
            <a:endParaRPr lang="en-NL" sz="18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981113" y="2672227"/>
            <a:ext cx="1250413" cy="991815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/>
              <a:t>Smart Meter</a:t>
            </a:r>
            <a:endParaRPr lang="en-NL" sz="18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3909948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7329028" y="1038226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441292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 w="38100"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78801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</p:cNvCxnSpPr>
          <p:nvPr/>
        </p:nvCxnSpPr>
        <p:spPr>
          <a:xfrm>
            <a:off x="2536733" y="1963857"/>
            <a:ext cx="1373215" cy="111128"/>
          </a:xfrm>
          <a:prstGeom prst="bentConnector3">
            <a:avLst/>
          </a:prstGeom>
          <a:ln w="38100"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3231526" y="2462678"/>
            <a:ext cx="1302310" cy="705457"/>
          </a:xfrm>
          <a:prstGeom prst="bentConnector2">
            <a:avLst/>
          </a:prstGeom>
          <a:ln w="38100"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1222550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446389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1099550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5201886" y="1988677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879814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790829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1111911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779064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1080105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32580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1191575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1156056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1198564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930943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861039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771769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1129296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996048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816624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5092087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2329120" y="3935707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stCxn id="5" idx="1"/>
            <a:endCxn id="50" idx="3"/>
          </p:cNvCxnSpPr>
          <p:nvPr/>
        </p:nvCxnSpPr>
        <p:spPr>
          <a:xfrm rot="10800000" flipV="1">
            <a:off x="3000746" y="2225677"/>
            <a:ext cx="909202" cy="1930229"/>
          </a:xfrm>
          <a:prstGeom prst="bentConnector3">
            <a:avLst>
              <a:gd name="adj1" fmla="val 29886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00782" y="3250063"/>
            <a:ext cx="1428338" cy="905844"/>
          </a:xfrm>
          <a:prstGeom prst="bentConnector3">
            <a:avLst>
              <a:gd name="adj1" fmla="val 82543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528120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546809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544816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533509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139827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 w="38100"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32385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 w="38100"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9" name="Speech Bubble: Rectangle 58">
            <a:extLst>
              <a:ext uri="{FF2B5EF4-FFF2-40B4-BE49-F238E27FC236}">
                <a16:creationId xmlns:a16="http://schemas.microsoft.com/office/drawing/2014/main" id="{2A864C2A-3E2F-47DD-8449-2618C1788D41}"/>
              </a:ext>
            </a:extLst>
          </p:cNvPr>
          <p:cNvSpPr/>
          <p:nvPr/>
        </p:nvSpPr>
        <p:spPr>
          <a:xfrm>
            <a:off x="2929460" y="167641"/>
            <a:ext cx="4010549" cy="977557"/>
          </a:xfrm>
          <a:prstGeom prst="wedgeRectCallout">
            <a:avLst>
              <a:gd name="adj1" fmla="val -63043"/>
              <a:gd name="adj2" fmla="val 1139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36DBCB4F-43A9-49B1-8EF3-1F38405A82D9}"/>
              </a:ext>
            </a:extLst>
          </p:cNvPr>
          <p:cNvSpPr txBox="1"/>
          <p:nvPr/>
        </p:nvSpPr>
        <p:spPr>
          <a:xfrm>
            <a:off x="3051141" y="215426"/>
            <a:ext cx="3944019" cy="80021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Readings are </a:t>
            </a:r>
            <a:r>
              <a:rPr lang="nl-NL" sz="1300" dirty="0" err="1"/>
              <a:t>digitally</a:t>
            </a:r>
            <a:r>
              <a:rPr lang="nl-NL" sz="1300" dirty="0"/>
              <a:t> </a:t>
            </a:r>
            <a:r>
              <a:rPr lang="nl-NL" sz="1300" dirty="0" err="1"/>
              <a:t>available</a:t>
            </a:r>
            <a:r>
              <a:rPr lang="nl-NL" sz="1300" dirty="0"/>
              <a:t> </a:t>
            </a:r>
            <a:r>
              <a:rPr lang="nl-NL" sz="1300" dirty="0" err="1"/>
              <a:t>through</a:t>
            </a:r>
            <a:r>
              <a:rPr lang="nl-NL" sz="1300" dirty="0"/>
              <a:t> </a:t>
            </a:r>
            <a:r>
              <a:rPr lang="nl-NL" sz="1300" dirty="0" err="1"/>
              <a:t>industry</a:t>
            </a:r>
            <a:r>
              <a:rPr lang="nl-NL" sz="1300" dirty="0"/>
              <a:t> standard </a:t>
            </a:r>
            <a:r>
              <a:rPr lang="nl-NL" sz="1300" dirty="0" err="1"/>
              <a:t>protocols</a:t>
            </a:r>
            <a:r>
              <a:rPr lang="nl-NL" sz="1300" dirty="0"/>
              <a:t> –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i="1" dirty="0" err="1"/>
              <a:t>wired</a:t>
            </a:r>
            <a:r>
              <a:rPr lang="nl-NL" sz="1300" dirty="0"/>
              <a:t> or </a:t>
            </a:r>
            <a:r>
              <a:rPr lang="nl-NL" sz="1300" i="1" dirty="0" err="1"/>
              <a:t>wireless</a:t>
            </a:r>
            <a:r>
              <a:rPr lang="nl-NL" sz="1300" dirty="0"/>
              <a:t>.</a:t>
            </a:r>
          </a:p>
          <a:p>
            <a:r>
              <a:rPr lang="nl-NL" sz="1300" dirty="0" err="1"/>
              <a:t>Examples</a:t>
            </a:r>
            <a:r>
              <a:rPr lang="nl-NL" sz="1300" dirty="0"/>
              <a:t> are </a:t>
            </a:r>
            <a:r>
              <a:rPr lang="nl-NL" sz="1300" dirty="0" err="1"/>
              <a:t>Wired</a:t>
            </a:r>
            <a:r>
              <a:rPr lang="nl-NL" sz="1300" dirty="0"/>
              <a:t> </a:t>
            </a:r>
            <a:r>
              <a:rPr lang="nl-NL" sz="1300" dirty="0" err="1"/>
              <a:t>respectively</a:t>
            </a:r>
            <a:r>
              <a:rPr lang="nl-NL" sz="1300" dirty="0"/>
              <a:t> Wireless M-Bus </a:t>
            </a:r>
            <a:br>
              <a:rPr lang="nl-NL" sz="1300" dirty="0"/>
            </a:br>
            <a:r>
              <a:rPr lang="nl-NL" sz="1300" dirty="0"/>
              <a:t>(for Heat Meters),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OpenTherm</a:t>
            </a:r>
            <a:r>
              <a:rPr lang="nl-NL" sz="1300" dirty="0"/>
              <a:t> (</a:t>
            </a:r>
            <a:r>
              <a:rPr lang="nl-NL" sz="1300" dirty="0" err="1"/>
              <a:t>thermostates</a:t>
            </a:r>
            <a:r>
              <a:rPr lang="nl-NL" sz="1300" dirty="0"/>
              <a:t>) </a:t>
            </a:r>
            <a:endParaRPr lang="en-NL" sz="1300" dirty="0" err="1"/>
          </a:p>
        </p:txBody>
      </p:sp>
      <p:sp>
        <p:nvSpPr>
          <p:cNvPr id="61" name="Speech Bubble: Rectangle 60">
            <a:extLst>
              <a:ext uri="{FF2B5EF4-FFF2-40B4-BE49-F238E27FC236}">
                <a16:creationId xmlns:a16="http://schemas.microsoft.com/office/drawing/2014/main" id="{A30C4F8E-7EB9-41DC-AE35-79CB50272C59}"/>
              </a:ext>
            </a:extLst>
          </p:cNvPr>
          <p:cNvSpPr/>
          <p:nvPr/>
        </p:nvSpPr>
        <p:spPr>
          <a:xfrm>
            <a:off x="2929460" y="3817820"/>
            <a:ext cx="4126660" cy="1110254"/>
          </a:xfrm>
          <a:prstGeom prst="wedgeRectCallout">
            <a:avLst>
              <a:gd name="adj1" fmla="val -45907"/>
              <a:gd name="adj2" fmla="val -91791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BCFB71-780B-428B-A5CE-457DF9DFB173}"/>
              </a:ext>
            </a:extLst>
          </p:cNvPr>
          <p:cNvSpPr txBox="1"/>
          <p:nvPr/>
        </p:nvSpPr>
        <p:spPr>
          <a:xfrm>
            <a:off x="2995990" y="3891630"/>
            <a:ext cx="3944019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Heat Meters </a:t>
            </a:r>
            <a:r>
              <a:rPr lang="nl-NL" sz="1300" dirty="0" err="1"/>
              <a:t>measure</a:t>
            </a:r>
            <a:r>
              <a:rPr lang="nl-NL" sz="1300" dirty="0"/>
              <a:t> </a:t>
            </a:r>
            <a:r>
              <a:rPr lang="nl-NL" sz="1300" dirty="0" err="1"/>
              <a:t>actual</a:t>
            </a:r>
            <a:r>
              <a:rPr lang="nl-NL" sz="1300" dirty="0"/>
              <a:t> Supply </a:t>
            </a:r>
            <a:r>
              <a:rPr lang="nl-NL" sz="1300" dirty="0" err="1"/>
              <a:t>and</a:t>
            </a:r>
            <a:r>
              <a:rPr lang="nl-NL" sz="1300" dirty="0"/>
              <a:t> Return </a:t>
            </a:r>
            <a:r>
              <a:rPr lang="nl-NL" sz="1300" dirty="0" err="1"/>
              <a:t>Temperature</a:t>
            </a:r>
            <a:r>
              <a:rPr lang="nl-NL" sz="1300" dirty="0"/>
              <a:t> (K), </a:t>
            </a:r>
            <a:r>
              <a:rPr lang="nl-NL" sz="1300" dirty="0" err="1"/>
              <a:t>total</a:t>
            </a:r>
            <a:r>
              <a:rPr lang="nl-NL" sz="1300" dirty="0"/>
              <a:t> Volume (m</a:t>
            </a:r>
            <a:r>
              <a:rPr lang="nl-NL" sz="1300" baseline="30000" dirty="0"/>
              <a:t>3</a:t>
            </a:r>
            <a:r>
              <a:rPr lang="nl-NL" sz="1300" dirty="0"/>
              <a:t>) </a:t>
            </a:r>
            <a:r>
              <a:rPr lang="nl-NL" sz="1300" dirty="0" err="1"/>
              <a:t>and</a:t>
            </a:r>
            <a:r>
              <a:rPr lang="nl-NL" sz="1300" dirty="0"/>
              <a:t> Energy </a:t>
            </a:r>
            <a:r>
              <a:rPr lang="nl-NL" sz="1300" dirty="0" err="1"/>
              <a:t>transferred</a:t>
            </a:r>
            <a:r>
              <a:rPr lang="nl-NL" sz="1300" dirty="0"/>
              <a:t> (GJ), </a:t>
            </a:r>
            <a:r>
              <a:rPr lang="nl-NL" sz="1300" dirty="0" err="1"/>
              <a:t>actual</a:t>
            </a:r>
            <a:r>
              <a:rPr lang="nl-NL" sz="1300" dirty="0"/>
              <a:t> flow (m</a:t>
            </a:r>
            <a:r>
              <a:rPr lang="nl-NL" sz="1300" baseline="30000" dirty="0"/>
              <a:t>3</a:t>
            </a:r>
            <a:r>
              <a:rPr lang="nl-NL" sz="1300" dirty="0"/>
              <a:t>). Heat Meters </a:t>
            </a:r>
            <a:br>
              <a:rPr lang="nl-NL" sz="1300" dirty="0"/>
            </a:br>
            <a:r>
              <a:rPr lang="nl-NL" sz="1300" dirty="0"/>
              <a:t>report health indicators. Meters </a:t>
            </a:r>
            <a:r>
              <a:rPr lang="nl-NL" sz="1300" dirty="0" err="1"/>
              <a:t>retain</a:t>
            </a:r>
            <a:r>
              <a:rPr lang="nl-NL" sz="1300" dirty="0"/>
              <a:t> </a:t>
            </a:r>
            <a:r>
              <a:rPr lang="nl-NL" sz="1300" dirty="0" err="1"/>
              <a:t>history</a:t>
            </a:r>
            <a:r>
              <a:rPr lang="nl-NL" sz="1300" dirty="0"/>
              <a:t>. Meters </a:t>
            </a:r>
            <a:r>
              <a:rPr lang="nl-NL" sz="1300" dirty="0" err="1"/>
              <a:t>can</a:t>
            </a:r>
            <a:r>
              <a:rPr lang="nl-NL" sz="1300" dirty="0"/>
              <a:t> </a:t>
            </a:r>
            <a:r>
              <a:rPr lang="nl-NL" sz="1300" dirty="0" err="1"/>
              <a:t>publish</a:t>
            </a:r>
            <a:r>
              <a:rPr lang="nl-NL" sz="1300" dirty="0"/>
              <a:t> </a:t>
            </a:r>
            <a:r>
              <a:rPr lang="nl-NL" sz="1300" i="1" dirty="0"/>
              <a:t>error codes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indicate</a:t>
            </a:r>
            <a:r>
              <a:rPr lang="nl-NL" sz="1300" dirty="0"/>
              <a:t> </a:t>
            </a:r>
            <a:r>
              <a:rPr lang="nl-NL" sz="1300" dirty="0" err="1"/>
              <a:t>distress</a:t>
            </a:r>
            <a:endParaRPr lang="en-NL" sz="1300" dirty="0" err="1"/>
          </a:p>
        </p:txBody>
      </p:sp>
      <p:pic>
        <p:nvPicPr>
          <p:cNvPr id="63" name="Afbeelding 5">
            <a:extLst>
              <a:ext uri="{FF2B5EF4-FFF2-40B4-BE49-F238E27FC236}">
                <a16:creationId xmlns:a16="http://schemas.microsoft.com/office/drawing/2014/main" id="{154F34DA-1B6E-4B62-BC35-56B88CD9E49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prstClr val="black"/>
              <a:srgbClr val="B7B7B7">
                <a:tint val="45000"/>
                <a:satMod val="400000"/>
              </a:srgbClr>
            </a:duotone>
          </a:blip>
          <a:stretch>
            <a:fillRect/>
          </a:stretch>
        </p:blipFill>
        <p:spPr>
          <a:xfrm>
            <a:off x="1570410" y="3264367"/>
            <a:ext cx="730401" cy="651211"/>
          </a:xfrm>
          <a:prstGeom prst="rect">
            <a:avLst/>
          </a:prstGeom>
        </p:spPr>
      </p:pic>
      <p:sp>
        <p:nvSpPr>
          <p:cNvPr id="64" name="Speech Bubble: Rectangle 63">
            <a:extLst>
              <a:ext uri="{FF2B5EF4-FFF2-40B4-BE49-F238E27FC236}">
                <a16:creationId xmlns:a16="http://schemas.microsoft.com/office/drawing/2014/main" id="{531356BB-8F91-4F28-9728-D2B2C6FBB32D}"/>
              </a:ext>
            </a:extLst>
          </p:cNvPr>
          <p:cNvSpPr/>
          <p:nvPr/>
        </p:nvSpPr>
        <p:spPr>
          <a:xfrm>
            <a:off x="85288" y="950871"/>
            <a:ext cx="1494625" cy="1036444"/>
          </a:xfrm>
          <a:prstGeom prst="wedgeRectCallout">
            <a:avLst>
              <a:gd name="adj1" fmla="val -27863"/>
              <a:gd name="adj2" fmla="val 188318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A72365E9-8479-4893-AAD6-C603091E89FD}"/>
              </a:ext>
            </a:extLst>
          </p:cNvPr>
          <p:cNvSpPr txBox="1"/>
          <p:nvPr/>
        </p:nvSpPr>
        <p:spPr>
          <a:xfrm>
            <a:off x="151819" y="950871"/>
            <a:ext cx="1317314" cy="1000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1300" dirty="0"/>
              <a:t>Meters </a:t>
            </a:r>
            <a:r>
              <a:rPr lang="nl-NL" sz="1300" dirty="0" err="1"/>
              <a:t>connect</a:t>
            </a:r>
            <a:r>
              <a:rPr lang="nl-NL" sz="1300" dirty="0"/>
              <a:t>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pipes</a:t>
            </a:r>
            <a:r>
              <a:rPr lang="nl-NL" sz="1300" dirty="0"/>
              <a:t> </a:t>
            </a:r>
            <a:r>
              <a:rPr lang="nl-NL" sz="1300" dirty="0" err="1"/>
              <a:t>and</a:t>
            </a:r>
            <a:r>
              <a:rPr lang="nl-NL" sz="1300" dirty="0"/>
              <a:t> </a:t>
            </a:r>
            <a:r>
              <a:rPr lang="nl-NL" sz="1300" dirty="0" err="1"/>
              <a:t>use</a:t>
            </a:r>
            <a:r>
              <a:rPr lang="nl-NL" sz="1300" dirty="0"/>
              <a:t> sensors </a:t>
            </a:r>
            <a:r>
              <a:rPr lang="nl-NL" sz="1300" dirty="0" err="1"/>
              <a:t>to</a:t>
            </a:r>
            <a:r>
              <a:rPr lang="nl-NL" sz="1300" dirty="0"/>
              <a:t> </a:t>
            </a:r>
            <a:r>
              <a:rPr lang="nl-NL" sz="1300" dirty="0" err="1"/>
              <a:t>measure</a:t>
            </a:r>
            <a:r>
              <a:rPr lang="nl-NL" sz="1300" dirty="0"/>
              <a:t> </a:t>
            </a:r>
            <a:r>
              <a:rPr lang="nl-NL" sz="1300" dirty="0" err="1"/>
              <a:t>physical</a:t>
            </a:r>
            <a:r>
              <a:rPr lang="nl-NL" sz="1300" dirty="0"/>
              <a:t> </a:t>
            </a:r>
            <a:r>
              <a:rPr lang="nl-NL" sz="1300" dirty="0" err="1"/>
              <a:t>properties</a:t>
            </a:r>
            <a:endParaRPr lang="en-NL" sz="1300" dirty="0" err="1"/>
          </a:p>
        </p:txBody>
      </p:sp>
    </p:spTree>
    <p:extLst>
      <p:ext uri="{BB962C8B-B14F-4D97-AF65-F5344CB8AC3E}">
        <p14:creationId xmlns:p14="http://schemas.microsoft.com/office/powerpoint/2010/main" val="35755550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 animBg="1"/>
      <p:bldP spid="60" grpId="0"/>
      <p:bldP spid="61" grpId="0" animBg="1"/>
      <p:bldP spid="62" grpId="0"/>
      <p:bldP spid="64" grpId="0" animBg="1"/>
      <p:bldP spid="6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Communication Module </a:t>
            </a:r>
            <a:r>
              <a:rPr lang="nl-NL" dirty="0" err="1"/>
              <a:t>and</a:t>
            </a:r>
            <a:r>
              <a:rPr lang="nl-NL" dirty="0"/>
              <a:t> Communication Network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4455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306853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35052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75794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1386843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2087793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4016628" y="1988678"/>
            <a:ext cx="2252429" cy="1166144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/>
              <a:t>Communication Module</a:t>
            </a:r>
            <a:endParaRPr lang="en-NL" sz="18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7435708" y="1038226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47972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185481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>
            <a:off x="2025248" y="2351550"/>
            <a:ext cx="1991380" cy="220200"/>
          </a:xfrm>
          <a:prstGeom prst="bentConnector3">
            <a:avLst/>
          </a:prstGeom>
          <a:ln w="38100"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>
            <a:off x="2773594" y="2888126"/>
            <a:ext cx="2369249" cy="266696"/>
          </a:xfrm>
          <a:prstGeom prst="bentConnector4">
            <a:avLst>
              <a:gd name="adj1" fmla="val 26233"/>
              <a:gd name="adj2" fmla="val 185716"/>
            </a:avLst>
          </a:prstGeom>
          <a:ln w="38100"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1233218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457057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1110218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6269056" y="1988677"/>
            <a:ext cx="1663313" cy="390624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890482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801497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1122579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789732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1090773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102100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1202243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1166724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1209232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941611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871707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782437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1139964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1006716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827292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6206073" y="1598050"/>
            <a:ext cx="607435" cy="390625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2431439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3107427" y="2354704"/>
            <a:ext cx="913563" cy="1228946"/>
          </a:xfrm>
          <a:prstGeom prst="bentConnector3">
            <a:avLst>
              <a:gd name="adj1" fmla="val 50000"/>
            </a:avLst>
          </a:prstGeom>
          <a:ln w="38100"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56361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538788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557477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555484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544177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150495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43053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3" name="Picture 2" descr="https://shop.marcomweb.it/images/stories/virtuemart/product/elvaco-cmex50-1.jpg">
            <a:extLst>
              <a:ext uri="{FF2B5EF4-FFF2-40B4-BE49-F238E27FC236}">
                <a16:creationId xmlns:a16="http://schemas.microsoft.com/office/drawing/2014/main" id="{B352C8B3-7FAF-4A17-810F-85AA551E64C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B7B7B7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191475" y="1739443"/>
            <a:ext cx="874755" cy="7791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4" name="Snagit_SNG855">
            <a:extLst>
              <a:ext uri="{FF2B5EF4-FFF2-40B4-BE49-F238E27FC236}">
                <a16:creationId xmlns:a16="http://schemas.microsoft.com/office/drawing/2014/main" id="{BD567374-2F74-44F6-ABEE-23DC4649DFE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2640" y="1641911"/>
            <a:ext cx="466471" cy="62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3619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r>
              <a:rPr lang="nl-NL" dirty="0"/>
              <a:t> 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79009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2527787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599588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2758846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1447797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746847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181988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379758" y="1038226"/>
            <a:ext cx="662399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2286668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2649159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809392" y="2225678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61046" y="2462678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9497547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1735938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8267543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473926" y="1988678"/>
            <a:ext cx="1797884" cy="246228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762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6050924" y="1552472"/>
            <a:ext cx="1123466" cy="950784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271810" y="1038226"/>
            <a:ext cx="1685147" cy="1341075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Ingest</a:t>
            </a:r>
            <a:r>
              <a:rPr lang="nl-NL" sz="1800" dirty="0"/>
              <a:t>, </a:t>
            </a:r>
            <a:r>
              <a:rPr lang="nl-NL" sz="1800" dirty="0" err="1"/>
              <a:t>Authenticate</a:t>
            </a:r>
            <a:r>
              <a:rPr lang="nl-NL" sz="1800" dirty="0"/>
              <a:t> &amp; Check</a:t>
            </a:r>
            <a:endParaRPr lang="en-NL" sz="1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8391152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506268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807309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8636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9187792" y="1988678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883260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9257683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6581474" y="2351550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5863177" y="2048642"/>
            <a:ext cx="612790" cy="242154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863990" y="1803451"/>
            <a:ext cx="407819" cy="246228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856500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7232527" y="813790"/>
            <a:ext cx="253994" cy="1613601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543828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364127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403201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787" y="2354704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1878279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2553245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2740135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2720205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2607139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132969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240411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2136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Process</a:t>
            </a:r>
            <a:r>
              <a:rPr lang="nl-NL" dirty="0"/>
              <a:t>, </a:t>
            </a:r>
            <a:r>
              <a:rPr lang="nl-NL" dirty="0" err="1"/>
              <a:t>Persist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Publish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7179210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6916907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6988708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7147966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5836917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5135967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-3207132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211948" y="1038226"/>
            <a:ext cx="5402689" cy="3208654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6675788" y="3048757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7038279" y="2538796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5198512" y="2225678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4450166" y="2462678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5108427" y="2432364"/>
            <a:ext cx="1134684" cy="830444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2954879" y="2672228"/>
            <a:ext cx="1810541" cy="1089160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-1915194" y="1988677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1681063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791210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673561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3683974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97245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4798673" y="1988678"/>
            <a:ext cx="1858062" cy="266914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4443481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4627343" y="2703334"/>
            <a:ext cx="630568" cy="482670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2192354" y="2351550"/>
            <a:ext cx="642321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1493316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600615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4175889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3800972" flipH="1">
            <a:off x="2723800" y="631747"/>
            <a:ext cx="296500" cy="1668070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1049162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-2024993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4792321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-4116333" y="2354704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6267399" y="3181350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19A44B6-D717-4ADA-8041-D72A46C2DAEE}"/>
              </a:ext>
            </a:extLst>
          </p:cNvPr>
          <p:cNvGrpSpPr/>
          <p:nvPr/>
        </p:nvGrpSpPr>
        <p:grpSpPr>
          <a:xfrm>
            <a:off x="6622076" y="1053324"/>
            <a:ext cx="2442530" cy="2110701"/>
            <a:chOff x="11735938" y="1499881"/>
            <a:chExt cx="1450451" cy="1294997"/>
          </a:xfrm>
        </p:grpSpPr>
        <p:sp>
          <p:nvSpPr>
            <p:cNvPr id="26" name="Cube 25">
              <a:extLst>
                <a:ext uri="{FF2B5EF4-FFF2-40B4-BE49-F238E27FC236}">
                  <a16:creationId xmlns:a16="http://schemas.microsoft.com/office/drawing/2014/main" id="{A3F0333B-159A-4203-8FC5-BD9E14FFF370}"/>
                </a:ext>
              </a:extLst>
            </p:cNvPr>
            <p:cNvSpPr/>
            <p:nvPr/>
          </p:nvSpPr>
          <p:spPr>
            <a:xfrm>
              <a:off x="11735938" y="1717876"/>
              <a:ext cx="1103375" cy="714218"/>
            </a:xfrm>
            <a:prstGeom prst="cube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nl-NL" sz="1800" dirty="0"/>
                <a:t>Event Streaming Platform</a:t>
              </a:r>
              <a:endParaRPr lang="en-NL" sz="1800" dirty="0"/>
            </a:p>
          </p:txBody>
        </p:sp>
        <p:sp>
          <p:nvSpPr>
            <p:cNvPr id="9" name="Arrow: Right 8">
              <a:extLst>
                <a:ext uri="{FF2B5EF4-FFF2-40B4-BE49-F238E27FC236}">
                  <a16:creationId xmlns:a16="http://schemas.microsoft.com/office/drawing/2014/main" id="{F9F88DAA-8EC5-43C2-BD4E-FD82B903F856}"/>
                </a:ext>
              </a:extLst>
            </p:cNvPr>
            <p:cNvSpPr/>
            <p:nvPr/>
          </p:nvSpPr>
          <p:spPr>
            <a:xfrm rot="19349859">
              <a:off x="12553245" y="1499881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1" name="Arrow: Right 50">
              <a:extLst>
                <a:ext uri="{FF2B5EF4-FFF2-40B4-BE49-F238E27FC236}">
                  <a16:creationId xmlns:a16="http://schemas.microsoft.com/office/drawing/2014/main" id="{15488381-2D69-4BE0-8B8E-426A55D50DDF}"/>
                </a:ext>
              </a:extLst>
            </p:cNvPr>
            <p:cNvSpPr/>
            <p:nvPr/>
          </p:nvSpPr>
          <p:spPr>
            <a:xfrm rot="21138360">
              <a:off x="12740135" y="1865785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3" name="Arrow: Right 52">
              <a:extLst>
                <a:ext uri="{FF2B5EF4-FFF2-40B4-BE49-F238E27FC236}">
                  <a16:creationId xmlns:a16="http://schemas.microsoft.com/office/drawing/2014/main" id="{8A6FD55E-CA33-4BC7-BC7A-13FF1DAD5BDE}"/>
                </a:ext>
              </a:extLst>
            </p:cNvPr>
            <p:cNvSpPr/>
            <p:nvPr/>
          </p:nvSpPr>
          <p:spPr>
            <a:xfrm rot="979507">
              <a:off x="12720205" y="2163698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  <p:sp>
          <p:nvSpPr>
            <p:cNvPr id="55" name="Arrow: Right 54">
              <a:extLst>
                <a:ext uri="{FF2B5EF4-FFF2-40B4-BE49-F238E27FC236}">
                  <a16:creationId xmlns:a16="http://schemas.microsoft.com/office/drawing/2014/main" id="{6A1A571A-5A20-46A2-9FC0-64B9CCD452FC}"/>
                </a:ext>
              </a:extLst>
            </p:cNvPr>
            <p:cNvSpPr/>
            <p:nvPr/>
          </p:nvSpPr>
          <p:spPr>
            <a:xfrm rot="2739122">
              <a:off x="12607139" y="2532236"/>
              <a:ext cx="446254" cy="79029"/>
            </a:xfrm>
            <a:prstGeom prst="rightArrow">
              <a:avLst/>
            </a:prstGeom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NL" sz="1800"/>
            </a:p>
          </p:txBody>
        </p:sp>
      </p:grp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5718810" y="2721806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6793230" y="1987983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2834675" y="1525152"/>
            <a:ext cx="1919835" cy="931716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Validate</a:t>
            </a:r>
            <a:r>
              <a:rPr lang="nl-NL" sz="1800" dirty="0"/>
              <a:t>, </a:t>
            </a:r>
            <a:r>
              <a:rPr lang="nl-NL" sz="1800" dirty="0" err="1"/>
              <a:t>Enrich</a:t>
            </a:r>
            <a:r>
              <a:rPr lang="nl-NL" sz="1800" dirty="0"/>
              <a:t> </a:t>
            </a:r>
            <a:r>
              <a:rPr lang="nl-NL" sz="1800" dirty="0" err="1"/>
              <a:t>Process</a:t>
            </a:r>
            <a:r>
              <a:rPr lang="nl-NL" sz="1800" dirty="0"/>
              <a:t>, </a:t>
            </a:r>
            <a:r>
              <a:rPr lang="nl-NL" sz="1800" dirty="0" err="1"/>
              <a:t>Convert</a:t>
            </a:r>
            <a:r>
              <a:rPr lang="nl-NL" sz="1800" dirty="0"/>
              <a:t>, </a:t>
            </a:r>
            <a:r>
              <a:rPr lang="nl-NL" sz="1800" dirty="0" err="1"/>
              <a:t>Publish</a:t>
            </a:r>
            <a:r>
              <a:rPr lang="nl-NL" sz="1800" dirty="0"/>
              <a:t> </a:t>
            </a:r>
            <a:endParaRPr lang="en-NL" sz="1800" dirty="0"/>
          </a:p>
        </p:txBody>
      </p:sp>
      <p:cxnSp>
        <p:nvCxnSpPr>
          <p:cNvPr id="18" name="Connector: Elbow 17">
            <a:extLst>
              <a:ext uri="{FF2B5EF4-FFF2-40B4-BE49-F238E27FC236}">
                <a16:creationId xmlns:a16="http://schemas.microsoft.com/office/drawing/2014/main" id="{3C5E52E1-D6A4-49DB-B0D7-164A1E695AC5}"/>
              </a:ext>
            </a:extLst>
          </p:cNvPr>
          <p:cNvCxnSpPr>
            <a:stCxn id="26" idx="3"/>
            <a:endCxn id="36" idx="3"/>
          </p:cNvCxnSpPr>
          <p:nvPr/>
        </p:nvCxnSpPr>
        <p:spPr>
          <a:xfrm rot="5400000">
            <a:off x="3953290" y="-189497"/>
            <a:ext cx="690080" cy="6214531"/>
          </a:xfrm>
          <a:prstGeom prst="bentConnector3">
            <a:avLst>
              <a:gd name="adj1" fmla="val 190546"/>
            </a:avLst>
          </a:prstGeom>
          <a:ln w="19050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1C9C6757-E6B8-41C1-B52F-F7D6B9A271D8}"/>
              </a:ext>
            </a:extLst>
          </p:cNvPr>
          <p:cNvSpPr/>
          <p:nvPr/>
        </p:nvSpPr>
        <p:spPr>
          <a:xfrm>
            <a:off x="1704795" y="2468880"/>
            <a:ext cx="1211125" cy="442091"/>
          </a:xfrm>
          <a:custGeom>
            <a:avLst/>
            <a:gdLst>
              <a:gd name="connsiteX0" fmla="*/ 1140005 w 1211125"/>
              <a:gd name="connsiteY0" fmla="*/ 0 h 442091"/>
              <a:gd name="connsiteX1" fmla="*/ 12245 w 1211125"/>
              <a:gd name="connsiteY1" fmla="*/ 284480 h 442091"/>
              <a:gd name="connsiteX2" fmla="*/ 581205 w 1211125"/>
              <a:gd name="connsiteY2" fmla="*/ 436880 h 442091"/>
              <a:gd name="connsiteX3" fmla="*/ 1211125 w 1211125"/>
              <a:gd name="connsiteY3" fmla="*/ 101600 h 4420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1125" h="442091">
                <a:moveTo>
                  <a:pt x="1140005" y="0"/>
                </a:moveTo>
                <a:cubicBezTo>
                  <a:pt x="622691" y="105833"/>
                  <a:pt x="105378" y="211667"/>
                  <a:pt x="12245" y="284480"/>
                </a:cubicBezTo>
                <a:cubicBezTo>
                  <a:pt x="-80888" y="357293"/>
                  <a:pt x="381392" y="467360"/>
                  <a:pt x="581205" y="436880"/>
                </a:cubicBezTo>
                <a:cubicBezTo>
                  <a:pt x="781018" y="406400"/>
                  <a:pt x="996071" y="254000"/>
                  <a:pt x="1211125" y="101600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577269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Monitor &amp; </a:t>
            </a:r>
            <a:r>
              <a:rPr lang="nl-NL" dirty="0" err="1"/>
              <a:t>Operate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3868616" y="2579074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-3606313" y="3169625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678114" y="3294575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-3837372" y="4333925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-2526323" y="2881625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-1825373" y="3422502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03462" y="2738953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522542" y="1788501"/>
            <a:ext cx="5402689" cy="2625816"/>
          </a:xfrm>
          <a:prstGeom prst="cloud">
            <a:avLst/>
          </a:prstGeom>
          <a:solidFill>
            <a:schemeClr val="bg1">
              <a:lumMod val="9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-3365194" y="3799032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-3727685" y="3289071"/>
            <a:ext cx="294539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-1887918" y="2975953"/>
            <a:ext cx="1991380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-1139572" y="3212953"/>
            <a:ext cx="1866922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8419021" y="3182639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10657412" y="2468151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7189017" y="3422502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1395400" y="2738952"/>
            <a:ext cx="2623804" cy="321311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4991657" y="2596738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01804" y="2655576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7312626" y="2561781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3774300" y="3450886"/>
            <a:ext cx="2002439" cy="140461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err="1"/>
              <a:t>Devices</a:t>
            </a:r>
            <a:endParaRPr lang="en-NL" sz="1800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6288397" y="603355"/>
            <a:ext cx="1935625" cy="1497746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1800" dirty="0"/>
          </a:p>
          <a:p>
            <a:pPr algn="ctr"/>
            <a:endParaRPr lang="nl-NL" sz="1800" dirty="0"/>
          </a:p>
          <a:p>
            <a:pPr algn="ctr"/>
            <a:r>
              <a:rPr lang="nl-NL" sz="1800" dirty="0"/>
              <a:t>Monitoring</a:t>
            </a:r>
            <a:endParaRPr lang="en-NL" sz="1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531135" y="288000"/>
            <a:ext cx="1686454" cy="1686454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8109266" y="2738953"/>
            <a:ext cx="2499355" cy="15634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7754075" y="3207142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8179157" y="3386009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502948" y="3101825"/>
            <a:ext cx="1897209" cy="170191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03910" y="2825260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11209" y="2855174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7486483" y="2065267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2908367" flipH="1">
            <a:off x="5868912" y="1615597"/>
            <a:ext cx="235775" cy="1295543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359756" y="3182090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1285601" y="2509840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-1481727" y="3984699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</p:cNvCxnSpPr>
          <p:nvPr/>
        </p:nvCxnSpPr>
        <p:spPr>
          <a:xfrm rot="10800000" flipV="1">
            <a:off x="-805739" y="3104979"/>
            <a:ext cx="913563" cy="1228946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-2956805" y="3931625"/>
            <a:ext cx="1475078" cy="273274"/>
          </a:xfrm>
          <a:prstGeom prst="bentConnector3">
            <a:avLst>
              <a:gd name="adj1" fmla="val 50000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11474719" y="225015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11661609" y="2616060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11641679" y="2913973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11528613" y="328251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537C05D2-7797-4209-A82C-46F571C00025}"/>
              </a:ext>
            </a:extLst>
          </p:cNvPr>
          <p:cNvSpPr/>
          <p:nvPr/>
        </p:nvSpPr>
        <p:spPr>
          <a:xfrm>
            <a:off x="-2408216" y="3472081"/>
            <a:ext cx="590550" cy="322384"/>
          </a:xfrm>
          <a:custGeom>
            <a:avLst/>
            <a:gdLst>
              <a:gd name="connsiteX0" fmla="*/ 0 w 590550"/>
              <a:gd name="connsiteY0" fmla="*/ 322384 h 322384"/>
              <a:gd name="connsiteX1" fmla="*/ 102870 w 590550"/>
              <a:gd name="connsiteY1" fmla="*/ 124264 h 322384"/>
              <a:gd name="connsiteX2" fmla="*/ 392430 w 590550"/>
              <a:gd name="connsiteY2" fmla="*/ 2344 h 322384"/>
              <a:gd name="connsiteX3" fmla="*/ 590550 w 590550"/>
              <a:gd name="connsiteY3" fmla="*/ 55684 h 322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0550" h="322384">
                <a:moveTo>
                  <a:pt x="0" y="322384"/>
                </a:moveTo>
                <a:cubicBezTo>
                  <a:pt x="18732" y="249994"/>
                  <a:pt x="37465" y="177604"/>
                  <a:pt x="102870" y="124264"/>
                </a:cubicBezTo>
                <a:cubicBezTo>
                  <a:pt x="168275" y="70924"/>
                  <a:pt x="311150" y="13774"/>
                  <a:pt x="392430" y="2344"/>
                </a:cubicBezTo>
                <a:cubicBezTo>
                  <a:pt x="473710" y="-9086"/>
                  <a:pt x="532130" y="23299"/>
                  <a:pt x="590550" y="55684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D51170DA-9AF5-4656-A3F6-061C312EC7D0}"/>
              </a:ext>
            </a:extLst>
          </p:cNvPr>
          <p:cNvSpPr/>
          <p:nvPr/>
        </p:nvSpPr>
        <p:spPr>
          <a:xfrm>
            <a:off x="-3482636" y="2738258"/>
            <a:ext cx="960120" cy="549477"/>
          </a:xfrm>
          <a:custGeom>
            <a:avLst/>
            <a:gdLst>
              <a:gd name="connsiteX0" fmla="*/ 0 w 960120"/>
              <a:gd name="connsiteY0" fmla="*/ 549477 h 549477"/>
              <a:gd name="connsiteX1" fmla="*/ 156210 w 960120"/>
              <a:gd name="connsiteY1" fmla="*/ 301827 h 549477"/>
              <a:gd name="connsiteX2" fmla="*/ 487680 w 960120"/>
              <a:gd name="connsiteY2" fmla="*/ 837 h 549477"/>
              <a:gd name="connsiteX3" fmla="*/ 960120 w 960120"/>
              <a:gd name="connsiteY3" fmla="*/ 229437 h 549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60120" h="549477">
                <a:moveTo>
                  <a:pt x="0" y="549477"/>
                </a:moveTo>
                <a:cubicBezTo>
                  <a:pt x="37465" y="471372"/>
                  <a:pt x="74930" y="393267"/>
                  <a:pt x="156210" y="301827"/>
                </a:cubicBezTo>
                <a:cubicBezTo>
                  <a:pt x="237490" y="210387"/>
                  <a:pt x="353695" y="12902"/>
                  <a:pt x="487680" y="837"/>
                </a:cubicBezTo>
                <a:cubicBezTo>
                  <a:pt x="621665" y="-11228"/>
                  <a:pt x="790892" y="109104"/>
                  <a:pt x="960120" y="229437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6" name="Arrow: Right 55">
            <a:extLst>
              <a:ext uri="{FF2B5EF4-FFF2-40B4-BE49-F238E27FC236}">
                <a16:creationId xmlns:a16="http://schemas.microsoft.com/office/drawing/2014/main" id="{ACC9F69F-201E-4AEB-9542-91893AEE6BBE}"/>
              </a:ext>
            </a:extLst>
          </p:cNvPr>
          <p:cNvSpPr/>
          <p:nvPr/>
        </p:nvSpPr>
        <p:spPr>
          <a:xfrm flipH="1">
            <a:off x="1263706" y="2998083"/>
            <a:ext cx="1897209" cy="473998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nl-NL" dirty="0" err="1"/>
              <a:t>Provision</a:t>
            </a:r>
            <a:endParaRPr lang="en-NL" dirty="0"/>
          </a:p>
        </p:txBody>
      </p:sp>
    </p:spTree>
    <p:extLst>
      <p:ext uri="{BB962C8B-B14F-4D97-AF65-F5344CB8AC3E}">
        <p14:creationId xmlns:p14="http://schemas.microsoft.com/office/powerpoint/2010/main" val="2063516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6144B24-0A30-89CC-9093-99248C13E2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81EAB65-C6BC-492D-4138-4FAC3AD3A7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lock on Dutch electricity infrastructure</a:t>
            </a:r>
          </a:p>
        </p:txBody>
      </p:sp>
      <p:pic>
        <p:nvPicPr>
          <p:cNvPr id="3074" name="Picture 2" descr="New Delhi: Massive traffic jam at ITO #Gallery - Social News XYZ">
            <a:extLst>
              <a:ext uri="{FF2B5EF4-FFF2-40B4-BE49-F238E27FC236}">
                <a16:creationId xmlns:a16="http://schemas.microsoft.com/office/drawing/2014/main" id="{521004BC-3EF0-2799-1107-F98DFA2A38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2" y="0"/>
            <a:ext cx="9139298" cy="5227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9C8728F-F3D2-432C-1510-B998EECC81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2516375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Picture 56">
            <a:extLst>
              <a:ext uri="{FF2B5EF4-FFF2-40B4-BE49-F238E27FC236}">
                <a16:creationId xmlns:a16="http://schemas.microsoft.com/office/drawing/2014/main" id="{FD1E8897-FD9E-4867-8AFB-19B1B641A5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</a:extLst>
          </a:blip>
          <a:srcRect l="30604" r="28188"/>
          <a:stretch/>
        </p:blipFill>
        <p:spPr>
          <a:xfrm rot="16200000">
            <a:off x="2919855" y="-2676283"/>
            <a:ext cx="3442536" cy="1019126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58983-8F55-4F7B-84A1-3BA5298BD7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So</a:t>
            </a:r>
            <a:r>
              <a:rPr lang="nl-NL" dirty="0"/>
              <a:t> far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i="1" dirty="0" err="1"/>
              <a:t>What</a:t>
            </a:r>
            <a:r>
              <a:rPr lang="nl-NL" dirty="0"/>
              <a:t>. Next is: </a:t>
            </a:r>
            <a:r>
              <a:rPr lang="nl-NL" i="1" dirty="0"/>
              <a:t>How</a:t>
            </a:r>
            <a:r>
              <a:rPr lang="nl-NL" dirty="0"/>
              <a:t>?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909B89-13F4-4575-A458-8134ABA98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7" name="Picture 2" descr="Related image">
            <a:extLst>
              <a:ext uri="{FF2B5EF4-FFF2-40B4-BE49-F238E27FC236}">
                <a16:creationId xmlns:a16="http://schemas.microsoft.com/office/drawing/2014/main" id="{68F2E177-CEF6-4E43-A79A-CC252C7A67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42" t="33740" r="6041" b="21415"/>
          <a:stretch/>
        </p:blipFill>
        <p:spPr bwMode="auto">
          <a:xfrm>
            <a:off x="-2" y="1828799"/>
            <a:ext cx="723901" cy="181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4F787D-3F38-496F-A115-656223FFCD3C}"/>
              </a:ext>
            </a:extLst>
          </p:cNvPr>
          <p:cNvSpPr/>
          <p:nvPr/>
        </p:nvSpPr>
        <p:spPr>
          <a:xfrm>
            <a:off x="285750" y="2419350"/>
            <a:ext cx="723900" cy="8953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0" name="Content Placeholder 5" descr="House">
            <a:extLst>
              <a:ext uri="{FF2B5EF4-FFF2-40B4-BE49-F238E27FC236}">
                <a16:creationId xmlns:a16="http://schemas.microsoft.com/office/drawing/2014/main" id="{DCED3E27-3F0B-4D44-9636-7BBA8F8D2F6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0500" y="2544300"/>
            <a:ext cx="914400" cy="914400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90012787-E235-44D7-823D-1B40207E6C0D}"/>
              </a:ext>
            </a:extLst>
          </p:cNvPr>
          <p:cNvSpPr/>
          <p:nvPr/>
        </p:nvSpPr>
        <p:spPr>
          <a:xfrm>
            <a:off x="31242" y="3583650"/>
            <a:ext cx="978408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HEAT</a:t>
            </a:r>
            <a:endParaRPr lang="en-NL" dirty="0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8F501225-071E-442F-9A2D-E7C7CDA8C211}"/>
              </a:ext>
            </a:extLst>
          </p:cNvPr>
          <p:cNvSpPr/>
          <p:nvPr/>
        </p:nvSpPr>
        <p:spPr>
          <a:xfrm>
            <a:off x="381002" y="2131350"/>
            <a:ext cx="638405" cy="440400"/>
          </a:xfrm>
          <a:prstGeom prst="roundRect">
            <a:avLst/>
          </a:prstGeom>
          <a:solidFill>
            <a:srgbClr val="ED5025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DB163FC-8A68-42C1-B7E2-7FAD18A4EBA4}"/>
              </a:ext>
            </a:extLst>
          </p:cNvPr>
          <p:cNvSpPr/>
          <p:nvPr/>
        </p:nvSpPr>
        <p:spPr>
          <a:xfrm>
            <a:off x="1081952" y="2672227"/>
            <a:ext cx="685801" cy="431797"/>
          </a:xfrm>
          <a:prstGeom prst="roundRect">
            <a:avLst/>
          </a:prstGeom>
          <a:solidFill>
            <a:srgbClr val="F89346"/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100" dirty="0"/>
              <a:t>Smart Meter</a:t>
            </a:r>
            <a:endParaRPr lang="en-NL" sz="1100" dirty="0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75E9139-170A-4754-B1E0-5DEDC3FBF601}"/>
              </a:ext>
            </a:extLst>
          </p:cNvPr>
          <p:cNvSpPr/>
          <p:nvPr/>
        </p:nvSpPr>
        <p:spPr>
          <a:xfrm>
            <a:off x="1346111" y="1988678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6" name="Cloud 5">
            <a:extLst>
              <a:ext uri="{FF2B5EF4-FFF2-40B4-BE49-F238E27FC236}">
                <a16:creationId xmlns:a16="http://schemas.microsoft.com/office/drawing/2014/main" id="{A2555019-053E-4FFB-B734-FFA289D9757E}"/>
              </a:ext>
            </a:extLst>
          </p:cNvPr>
          <p:cNvSpPr/>
          <p:nvPr/>
        </p:nvSpPr>
        <p:spPr>
          <a:xfrm>
            <a:off x="3733800" y="1038226"/>
            <a:ext cx="3714328" cy="2625816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03AE64E-C1FD-42D3-B8A0-FAC109102FB8}"/>
              </a:ext>
            </a:extLst>
          </p:cNvPr>
          <p:cNvSpPr/>
          <p:nvPr/>
        </p:nvSpPr>
        <p:spPr>
          <a:xfrm>
            <a:off x="533400" y="3095625"/>
            <a:ext cx="952500" cy="428102"/>
          </a:xfrm>
          <a:custGeom>
            <a:avLst/>
            <a:gdLst>
              <a:gd name="connsiteX0" fmla="*/ 952500 w 952500"/>
              <a:gd name="connsiteY0" fmla="*/ 0 h 428102"/>
              <a:gd name="connsiteX1" fmla="*/ 628650 w 952500"/>
              <a:gd name="connsiteY1" fmla="*/ 390525 h 428102"/>
              <a:gd name="connsiteX2" fmla="*/ 0 w 952500"/>
              <a:gd name="connsiteY2" fmla="*/ 390525 h 4281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0" h="428102">
                <a:moveTo>
                  <a:pt x="952500" y="0"/>
                </a:moveTo>
                <a:cubicBezTo>
                  <a:pt x="869950" y="162719"/>
                  <a:pt x="787400" y="325438"/>
                  <a:pt x="628650" y="390525"/>
                </a:cubicBezTo>
                <a:cubicBezTo>
                  <a:pt x="469900" y="455612"/>
                  <a:pt x="234950" y="423068"/>
                  <a:pt x="0" y="390525"/>
                </a:cubicBezTo>
              </a:path>
            </a:pathLst>
          </a:custGeom>
          <a:noFill/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56258D5A-47CA-45D7-862A-3586B03FBA0B}"/>
              </a:ext>
            </a:extLst>
          </p:cNvPr>
          <p:cNvSpPr/>
          <p:nvPr/>
        </p:nvSpPr>
        <p:spPr>
          <a:xfrm>
            <a:off x="275993" y="2543175"/>
            <a:ext cx="162157" cy="885825"/>
          </a:xfrm>
          <a:custGeom>
            <a:avLst/>
            <a:gdLst>
              <a:gd name="connsiteX0" fmla="*/ 133582 w 162157"/>
              <a:gd name="connsiteY0" fmla="*/ 0 h 885825"/>
              <a:gd name="connsiteX1" fmla="*/ 232 w 162157"/>
              <a:gd name="connsiteY1" fmla="*/ 590550 h 885825"/>
              <a:gd name="connsiteX2" fmla="*/ 162157 w 162157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2157" h="885825">
                <a:moveTo>
                  <a:pt x="133582" y="0"/>
                </a:moveTo>
                <a:cubicBezTo>
                  <a:pt x="64526" y="221456"/>
                  <a:pt x="-4530" y="442913"/>
                  <a:pt x="232" y="590550"/>
                </a:cubicBezTo>
                <a:cubicBezTo>
                  <a:pt x="4994" y="738187"/>
                  <a:pt x="83575" y="812006"/>
                  <a:pt x="162157" y="885825"/>
                </a:cubicBezTo>
              </a:path>
            </a:pathLst>
          </a:custGeom>
          <a:noFill/>
          <a:ln>
            <a:solidFill>
              <a:srgbClr val="ED502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22" name="Connector: Elbow 21">
            <a:extLst>
              <a:ext uri="{FF2B5EF4-FFF2-40B4-BE49-F238E27FC236}">
                <a16:creationId xmlns:a16="http://schemas.microsoft.com/office/drawing/2014/main" id="{C314CC13-832C-4127-9A47-D4ABE43B316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019407" y="2225678"/>
            <a:ext cx="326704" cy="125872"/>
          </a:xfrm>
          <a:prstGeom prst="bentConnector3">
            <a:avLst/>
          </a:prstGeom>
          <a:ln>
            <a:solidFill>
              <a:srgbClr val="ED502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FA6A6804-1617-4E6B-A9F0-BD831DD65DB1}"/>
              </a:ext>
            </a:extLst>
          </p:cNvPr>
          <p:cNvCxnSpPr>
            <a:cxnSpLocks/>
            <a:stCxn id="14" idx="3"/>
            <a:endCxn id="5" idx="2"/>
          </p:cNvCxnSpPr>
          <p:nvPr/>
        </p:nvCxnSpPr>
        <p:spPr>
          <a:xfrm flipV="1">
            <a:off x="1767753" y="2462678"/>
            <a:ext cx="202246" cy="425448"/>
          </a:xfrm>
          <a:prstGeom prst="bentConnector2">
            <a:avLst/>
          </a:prstGeom>
          <a:ln>
            <a:solidFill>
              <a:srgbClr val="F8934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D2562D0C-C026-4D6C-9380-1DC3AFF86666}"/>
              </a:ext>
            </a:extLst>
          </p:cNvPr>
          <p:cNvSpPr/>
          <p:nvPr/>
        </p:nvSpPr>
        <p:spPr>
          <a:xfrm>
            <a:off x="6941918" y="2432364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A3F0333B-159A-4203-8FC5-BD9E14FFF370}"/>
              </a:ext>
            </a:extLst>
          </p:cNvPr>
          <p:cNvSpPr/>
          <p:nvPr/>
        </p:nvSpPr>
        <p:spPr>
          <a:xfrm>
            <a:off x="7656312" y="1717876"/>
            <a:ext cx="1103375" cy="714218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27" name="Cylinder 26">
            <a:extLst>
              <a:ext uri="{FF2B5EF4-FFF2-40B4-BE49-F238E27FC236}">
                <a16:creationId xmlns:a16="http://schemas.microsoft.com/office/drawing/2014/main" id="{43DDAEE0-737D-4EFD-8F69-E65CDD2713F8}"/>
              </a:ext>
            </a:extLst>
          </p:cNvPr>
          <p:cNvSpPr/>
          <p:nvPr/>
        </p:nvSpPr>
        <p:spPr>
          <a:xfrm>
            <a:off x="5711914" y="2672227"/>
            <a:ext cx="1035006" cy="562197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4B250084-8CA4-4E38-B4C8-EEC4419FE07D}"/>
              </a:ext>
            </a:extLst>
          </p:cNvPr>
          <p:cNvSpPr/>
          <p:nvPr/>
        </p:nvSpPr>
        <p:spPr>
          <a:xfrm>
            <a:off x="2590800" y="1988678"/>
            <a:ext cx="1628775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9" name="Flowchart: Sequential Access Storage 28">
            <a:extLst>
              <a:ext uri="{FF2B5EF4-FFF2-40B4-BE49-F238E27FC236}">
                <a16:creationId xmlns:a16="http://schemas.microsoft.com/office/drawing/2014/main" id="{EA4379B0-E28D-4AC4-BD66-1584ADB3FC98}"/>
              </a:ext>
            </a:extLst>
          </p:cNvPr>
          <p:cNvSpPr/>
          <p:nvPr/>
        </p:nvSpPr>
        <p:spPr>
          <a:xfrm>
            <a:off x="5061999" y="1846463"/>
            <a:ext cx="512073" cy="591675"/>
          </a:xfrm>
          <a:prstGeom prst="flowChartMagneticTap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30" name="Flowchart: Process 29">
            <a:extLst>
              <a:ext uri="{FF2B5EF4-FFF2-40B4-BE49-F238E27FC236}">
                <a16:creationId xmlns:a16="http://schemas.microsoft.com/office/drawing/2014/main" id="{FC1D296B-449A-4EC2-AD29-2574E921FF2E}"/>
              </a:ext>
            </a:extLst>
          </p:cNvPr>
          <p:cNvSpPr/>
          <p:nvPr/>
        </p:nvSpPr>
        <p:spPr>
          <a:xfrm>
            <a:off x="4172146" y="1905301"/>
            <a:ext cx="776627" cy="474000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Ingest</a:t>
            </a:r>
            <a:r>
              <a:rPr lang="nl-NL" sz="800" dirty="0"/>
              <a:t>, </a:t>
            </a:r>
            <a:r>
              <a:rPr lang="nl-NL" sz="800" dirty="0" err="1"/>
              <a:t>Authenticate</a:t>
            </a:r>
            <a:r>
              <a:rPr lang="nl-NL" sz="800" dirty="0"/>
              <a:t> &amp; Check</a:t>
            </a:r>
            <a:endParaRPr lang="en-NL" sz="800" dirty="0"/>
          </a:p>
        </p:txBody>
      </p:sp>
      <p:sp>
        <p:nvSpPr>
          <p:cNvPr id="33" name="Flowchart: Process 32">
            <a:extLst>
              <a:ext uri="{FF2B5EF4-FFF2-40B4-BE49-F238E27FC236}">
                <a16:creationId xmlns:a16="http://schemas.microsoft.com/office/drawing/2014/main" id="{489E4F16-C464-4175-BFFC-A6DCC3888FF5}"/>
              </a:ext>
            </a:extLst>
          </p:cNvPr>
          <p:cNvSpPr/>
          <p:nvPr/>
        </p:nvSpPr>
        <p:spPr>
          <a:xfrm>
            <a:off x="5835523" y="1811506"/>
            <a:ext cx="752477" cy="645361"/>
          </a:xfrm>
          <a:prstGeom prst="flowChartProcess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800" dirty="0" err="1"/>
              <a:t>Validate</a:t>
            </a:r>
            <a:r>
              <a:rPr lang="nl-NL" sz="800" dirty="0"/>
              <a:t>, </a:t>
            </a:r>
            <a:r>
              <a:rPr lang="nl-NL" sz="800" dirty="0" err="1"/>
              <a:t>Enrich</a:t>
            </a:r>
            <a:r>
              <a:rPr lang="nl-NL" sz="800" dirty="0"/>
              <a:t> </a:t>
            </a:r>
            <a:r>
              <a:rPr lang="nl-NL" sz="800" dirty="0" err="1"/>
              <a:t>Process</a:t>
            </a:r>
            <a:r>
              <a:rPr lang="nl-NL" sz="800" dirty="0"/>
              <a:t>, </a:t>
            </a:r>
            <a:r>
              <a:rPr lang="nl-NL" sz="800" dirty="0" err="1"/>
              <a:t>Convert</a:t>
            </a:r>
            <a:r>
              <a:rPr lang="nl-NL" sz="800" dirty="0"/>
              <a:t>, </a:t>
            </a:r>
            <a:r>
              <a:rPr lang="nl-NL" sz="800" dirty="0" err="1"/>
              <a:t>Publish</a:t>
            </a:r>
            <a:r>
              <a:rPr lang="nl-NL" sz="800" dirty="0"/>
              <a:t> </a:t>
            </a:r>
            <a:endParaRPr lang="en-NL" sz="800" dirty="0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4CA89271-5663-4F22-92B1-BBCFD67DA4DD}"/>
              </a:ext>
            </a:extLst>
          </p:cNvPr>
          <p:cNvSpPr/>
          <p:nvPr/>
        </p:nvSpPr>
        <p:spPr>
          <a:xfrm>
            <a:off x="4054497" y="2700611"/>
            <a:ext cx="1035006" cy="562197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Devices</a:t>
            </a:r>
            <a:endParaRPr lang="en-NL" dirty="0"/>
          </a:p>
        </p:txBody>
      </p:sp>
      <p:sp>
        <p:nvSpPr>
          <p:cNvPr id="39" name="Flowchart: Process 38">
            <a:extLst>
              <a:ext uri="{FF2B5EF4-FFF2-40B4-BE49-F238E27FC236}">
                <a16:creationId xmlns:a16="http://schemas.microsoft.com/office/drawing/2014/main" id="{C5396C4B-7473-4D24-836D-11B8A4192384}"/>
              </a:ext>
            </a:extLst>
          </p:cNvPr>
          <p:cNvSpPr/>
          <p:nvPr/>
        </p:nvSpPr>
        <p:spPr>
          <a:xfrm>
            <a:off x="5517465" y="782989"/>
            <a:ext cx="752477" cy="591675"/>
          </a:xfrm>
          <a:prstGeom prst="flowChartProcess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sz="800" dirty="0"/>
          </a:p>
          <a:p>
            <a:pPr algn="ctr"/>
            <a:endParaRPr lang="nl-NL" sz="800" dirty="0"/>
          </a:p>
          <a:p>
            <a:pPr algn="ctr"/>
            <a:r>
              <a:rPr lang="nl-NL" sz="800" dirty="0"/>
              <a:t>Monitoring</a:t>
            </a:r>
            <a:endParaRPr lang="en-NL" sz="800" dirty="0"/>
          </a:p>
        </p:txBody>
      </p:sp>
      <p:pic>
        <p:nvPicPr>
          <p:cNvPr id="38" name="Content Placeholder 37" descr="Gauge">
            <a:extLst>
              <a:ext uri="{FF2B5EF4-FFF2-40B4-BE49-F238E27FC236}">
                <a16:creationId xmlns:a16="http://schemas.microsoft.com/office/drawing/2014/main" id="{160C59B5-18B0-4488-9F76-77C5EB7772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630736" y="684177"/>
            <a:ext cx="540001" cy="540001"/>
          </a:xfr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DEFB0F5B-F982-45DF-B0EB-BC9D216BD830}"/>
              </a:ext>
            </a:extLst>
          </p:cNvPr>
          <p:cNvSpPr/>
          <p:nvPr/>
        </p:nvSpPr>
        <p:spPr>
          <a:xfrm>
            <a:off x="6588000" y="1988678"/>
            <a:ext cx="1209889" cy="197460"/>
          </a:xfrm>
          <a:prstGeom prst="right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1" name="Arrow: Down 40">
            <a:extLst>
              <a:ext uri="{FF2B5EF4-FFF2-40B4-BE49-F238E27FC236}">
                <a16:creationId xmlns:a16="http://schemas.microsoft.com/office/drawing/2014/main" id="{DA7B724F-EDC1-4924-8325-0547BB63E4DF}"/>
              </a:ext>
            </a:extLst>
          </p:cNvPr>
          <p:cNvSpPr/>
          <p:nvPr/>
        </p:nvSpPr>
        <p:spPr>
          <a:xfrm>
            <a:off x="6276972" y="2456867"/>
            <a:ext cx="180847" cy="307435"/>
          </a:xfrm>
          <a:prstGeom prst="down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2" name="Arrow: Curved Right 41">
            <a:extLst>
              <a:ext uri="{FF2B5EF4-FFF2-40B4-BE49-F238E27FC236}">
                <a16:creationId xmlns:a16="http://schemas.microsoft.com/office/drawing/2014/main" id="{447DDDB0-7F14-44D7-B82E-89ECB810DB18}"/>
              </a:ext>
            </a:extLst>
          </p:cNvPr>
          <p:cNvSpPr/>
          <p:nvPr/>
        </p:nvSpPr>
        <p:spPr>
          <a:xfrm rot="19721406">
            <a:off x="6702054" y="2635734"/>
            <a:ext cx="321296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3" name="Arrow: Right 42">
            <a:extLst>
              <a:ext uri="{FF2B5EF4-FFF2-40B4-BE49-F238E27FC236}">
                <a16:creationId xmlns:a16="http://schemas.microsoft.com/office/drawing/2014/main" id="{0D4DB9C3-317A-49CE-80F8-131C2A55B3C6}"/>
              </a:ext>
            </a:extLst>
          </p:cNvPr>
          <p:cNvSpPr/>
          <p:nvPr/>
        </p:nvSpPr>
        <p:spPr>
          <a:xfrm>
            <a:off x="5630736" y="2351550"/>
            <a:ext cx="292318" cy="105317"/>
          </a:xfrm>
          <a:prstGeom prst="right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4" name="Arrow: Right 43">
            <a:extLst>
              <a:ext uri="{FF2B5EF4-FFF2-40B4-BE49-F238E27FC236}">
                <a16:creationId xmlns:a16="http://schemas.microsoft.com/office/drawing/2014/main" id="{78F96D6A-2CF7-498A-A69A-006120C838F1}"/>
              </a:ext>
            </a:extLst>
          </p:cNvPr>
          <p:cNvSpPr/>
          <p:nvPr/>
        </p:nvSpPr>
        <p:spPr>
          <a:xfrm>
            <a:off x="4874252" y="2074985"/>
            <a:ext cx="279308" cy="150693"/>
          </a:xfrm>
          <a:prstGeom prst="rightArrow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5" name="Arrow: Right 44">
            <a:extLst>
              <a:ext uri="{FF2B5EF4-FFF2-40B4-BE49-F238E27FC236}">
                <a16:creationId xmlns:a16="http://schemas.microsoft.com/office/drawing/2014/main" id="{D52DA759-2B63-4C2C-A270-05D30176301D}"/>
              </a:ext>
            </a:extLst>
          </p:cNvPr>
          <p:cNvSpPr/>
          <p:nvPr/>
        </p:nvSpPr>
        <p:spPr>
          <a:xfrm>
            <a:off x="3981551" y="2104899"/>
            <a:ext cx="279308" cy="150693"/>
          </a:xfrm>
          <a:prstGeom prst="rightArrow">
            <a:avLst/>
          </a:prstGeom>
          <a:solidFill>
            <a:srgbClr val="007C9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6" name="Arrow: Up 45">
            <a:extLst>
              <a:ext uri="{FF2B5EF4-FFF2-40B4-BE49-F238E27FC236}">
                <a16:creationId xmlns:a16="http://schemas.microsoft.com/office/drawing/2014/main" id="{7310E987-CCDF-4C71-91D1-96EA586179F6}"/>
              </a:ext>
            </a:extLst>
          </p:cNvPr>
          <p:cNvSpPr/>
          <p:nvPr/>
        </p:nvSpPr>
        <p:spPr>
          <a:xfrm>
            <a:off x="6009380" y="1314992"/>
            <a:ext cx="161357" cy="540001"/>
          </a:xfrm>
          <a:prstGeom prst="upArrow">
            <a:avLst/>
          </a:prstGeom>
          <a:solidFill>
            <a:srgbClr val="C0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47" name="Arrow: Up 46">
            <a:extLst>
              <a:ext uri="{FF2B5EF4-FFF2-40B4-BE49-F238E27FC236}">
                <a16:creationId xmlns:a16="http://schemas.microsoft.com/office/drawing/2014/main" id="{425D21C1-ED1F-4B99-B3D7-4489E172FE1D}"/>
              </a:ext>
            </a:extLst>
          </p:cNvPr>
          <p:cNvSpPr/>
          <p:nvPr/>
        </p:nvSpPr>
        <p:spPr>
          <a:xfrm rot="1409247" flipH="1">
            <a:off x="5444331" y="1253801"/>
            <a:ext cx="126699" cy="740297"/>
          </a:xfrm>
          <a:prstGeom prst="upArrow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sp>
        <p:nvSpPr>
          <p:cNvPr id="48" name="Arrow: Curved Right 47">
            <a:extLst>
              <a:ext uri="{FF2B5EF4-FFF2-40B4-BE49-F238E27FC236}">
                <a16:creationId xmlns:a16="http://schemas.microsoft.com/office/drawing/2014/main" id="{4635F515-B1BB-42B0-B77C-000088154BA1}"/>
              </a:ext>
            </a:extLst>
          </p:cNvPr>
          <p:cNvSpPr/>
          <p:nvPr/>
        </p:nvSpPr>
        <p:spPr>
          <a:xfrm rot="16007779">
            <a:off x="4430098" y="2431815"/>
            <a:ext cx="308594" cy="307435"/>
          </a:xfrm>
          <a:prstGeom prst="curv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solidFill>
                <a:schemeClr val="tx1"/>
              </a:solidFill>
            </a:endParaRPr>
          </a:p>
        </p:txBody>
      </p:sp>
      <p:sp>
        <p:nvSpPr>
          <p:cNvPr id="49" name="Arrow: Right 48">
            <a:extLst>
              <a:ext uri="{FF2B5EF4-FFF2-40B4-BE49-F238E27FC236}">
                <a16:creationId xmlns:a16="http://schemas.microsoft.com/office/drawing/2014/main" id="{75A8330F-AD5B-4923-A6AD-46591303B705}"/>
              </a:ext>
            </a:extLst>
          </p:cNvPr>
          <p:cNvSpPr/>
          <p:nvPr/>
        </p:nvSpPr>
        <p:spPr>
          <a:xfrm rot="10800000">
            <a:off x="2528250" y="1759565"/>
            <a:ext cx="399207" cy="229113"/>
          </a:xfrm>
          <a:prstGeom prst="rightArrow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 sz="800"/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70015CB0-A90B-4307-B066-923C54745F7B}"/>
              </a:ext>
            </a:extLst>
          </p:cNvPr>
          <p:cNvSpPr/>
          <p:nvPr/>
        </p:nvSpPr>
        <p:spPr>
          <a:xfrm>
            <a:off x="1425598" y="3234424"/>
            <a:ext cx="671626" cy="440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rgbClr val="F8934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900" dirty="0"/>
              <a:t>Actuator</a:t>
            </a:r>
            <a:endParaRPr lang="en-NL" sz="900" dirty="0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D67810C5-4064-4746-90BE-BC4C88F706FF}"/>
              </a:ext>
            </a:extLst>
          </p:cNvPr>
          <p:cNvCxnSpPr>
            <a:cxnSpLocks/>
            <a:endCxn id="50" idx="3"/>
          </p:cNvCxnSpPr>
          <p:nvPr/>
        </p:nvCxnSpPr>
        <p:spPr>
          <a:xfrm rot="5400000">
            <a:off x="1654218" y="2925824"/>
            <a:ext cx="971806" cy="85794"/>
          </a:xfrm>
          <a:prstGeom prst="bentConnector2">
            <a:avLst/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D1ADB29-3F04-47F7-A57C-DAA3F5BF6132}"/>
              </a:ext>
            </a:extLst>
          </p:cNvPr>
          <p:cNvCxnSpPr>
            <a:cxnSpLocks/>
            <a:stCxn id="50" idx="1"/>
          </p:cNvCxnSpPr>
          <p:nvPr/>
        </p:nvCxnSpPr>
        <p:spPr>
          <a:xfrm rot="10800000">
            <a:off x="926624" y="3208808"/>
            <a:ext cx="498974" cy="245817"/>
          </a:xfrm>
          <a:prstGeom prst="bentConnector3">
            <a:avLst>
              <a:gd name="adj1" fmla="val 16168"/>
            </a:avLst>
          </a:prstGeom>
          <a:ln>
            <a:solidFill>
              <a:srgbClr val="BF99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Arrow: Right 8">
            <a:extLst>
              <a:ext uri="{FF2B5EF4-FFF2-40B4-BE49-F238E27FC236}">
                <a16:creationId xmlns:a16="http://schemas.microsoft.com/office/drawing/2014/main" id="{F9F88DAA-8EC5-43C2-BD4E-FD82B903F856}"/>
              </a:ext>
            </a:extLst>
          </p:cNvPr>
          <p:cNvSpPr/>
          <p:nvPr/>
        </p:nvSpPr>
        <p:spPr>
          <a:xfrm rot="19349859">
            <a:off x="8473619" y="1499881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1" name="Arrow: Right 50">
            <a:extLst>
              <a:ext uri="{FF2B5EF4-FFF2-40B4-BE49-F238E27FC236}">
                <a16:creationId xmlns:a16="http://schemas.microsoft.com/office/drawing/2014/main" id="{15488381-2D69-4BE0-8B8E-426A55D50DDF}"/>
              </a:ext>
            </a:extLst>
          </p:cNvPr>
          <p:cNvSpPr/>
          <p:nvPr/>
        </p:nvSpPr>
        <p:spPr>
          <a:xfrm rot="21138360">
            <a:off x="8660509" y="1865785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3" name="Arrow: Right 52">
            <a:extLst>
              <a:ext uri="{FF2B5EF4-FFF2-40B4-BE49-F238E27FC236}">
                <a16:creationId xmlns:a16="http://schemas.microsoft.com/office/drawing/2014/main" id="{8A6FD55E-CA33-4BC7-BC7A-13FF1DAD5BDE}"/>
              </a:ext>
            </a:extLst>
          </p:cNvPr>
          <p:cNvSpPr/>
          <p:nvPr/>
        </p:nvSpPr>
        <p:spPr>
          <a:xfrm rot="979507">
            <a:off x="8640579" y="2163698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6A1A571A-5A20-46A2-9FC0-64B9CCD452FC}"/>
              </a:ext>
            </a:extLst>
          </p:cNvPr>
          <p:cNvSpPr/>
          <p:nvPr/>
        </p:nvSpPr>
        <p:spPr>
          <a:xfrm rot="2739122">
            <a:off x="8527513" y="2532236"/>
            <a:ext cx="446254" cy="79029"/>
          </a:xfrm>
          <a:prstGeom prst="rightArrow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451298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C59F86-F403-418A-BBF2-528225DD7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Architecture </a:t>
            </a:r>
            <a:r>
              <a:rPr lang="nl-NL" dirty="0" err="1"/>
              <a:t>Principles</a:t>
            </a:r>
            <a:r>
              <a:rPr lang="nl-NL" dirty="0"/>
              <a:t> &amp; </a:t>
            </a:r>
            <a:r>
              <a:rPr lang="nl-NL" dirty="0" err="1"/>
              <a:t>Choices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92C9F7-C7FD-41D1-9569-08859193DE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353659" cy="3780000"/>
          </a:xfrm>
        </p:spPr>
        <p:txBody>
          <a:bodyPr/>
          <a:lstStyle/>
          <a:p>
            <a:r>
              <a:rPr lang="nl-NL" dirty="0"/>
              <a:t>On </a:t>
            </a:r>
            <a:r>
              <a:rPr lang="nl-NL" dirty="0" err="1"/>
              <a:t>Azure</a:t>
            </a:r>
            <a:endParaRPr lang="nl-NL" dirty="0"/>
          </a:p>
          <a:p>
            <a:pPr lvl="1"/>
            <a:r>
              <a:rPr lang="nl-NL" dirty="0"/>
              <a:t>Native PaaS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preferred</a:t>
            </a:r>
            <a:r>
              <a:rPr lang="nl-NL" dirty="0"/>
              <a:t> over IaaS</a:t>
            </a:r>
          </a:p>
          <a:p>
            <a:pPr lvl="1"/>
            <a:r>
              <a:rPr lang="nl-NL" dirty="0"/>
              <a:t>On top of 3rd party </a:t>
            </a:r>
            <a:r>
              <a:rPr lang="nl-NL" dirty="0" err="1"/>
              <a:t>managed</a:t>
            </a:r>
            <a:r>
              <a:rPr lang="nl-NL" dirty="0"/>
              <a:t> Cloud Infra Landing Zone </a:t>
            </a:r>
            <a:br>
              <a:rPr lang="nl-NL" dirty="0"/>
            </a:br>
            <a:r>
              <a:rPr lang="nl-NL" dirty="0"/>
              <a:t>(Network, </a:t>
            </a:r>
            <a:r>
              <a:rPr lang="nl-NL" dirty="0" err="1"/>
              <a:t>VMs</a:t>
            </a:r>
            <a:r>
              <a:rPr lang="nl-NL" dirty="0"/>
              <a:t>, Storage, Accounts)</a:t>
            </a:r>
          </a:p>
          <a:p>
            <a:r>
              <a:rPr lang="nl-NL" dirty="0" err="1"/>
              <a:t>Key</a:t>
            </a:r>
            <a:r>
              <a:rPr lang="nl-NL" dirty="0"/>
              <a:t> </a:t>
            </a:r>
            <a:r>
              <a:rPr lang="nl-NL" dirty="0" err="1"/>
              <a:t>theme</a:t>
            </a:r>
            <a:r>
              <a:rPr lang="nl-NL" dirty="0"/>
              <a:t>: </a:t>
            </a:r>
            <a:r>
              <a:rPr lang="nl-NL" i="1" dirty="0" err="1"/>
              <a:t>decoupled</a:t>
            </a:r>
            <a:endParaRPr lang="nl-NL" i="1" dirty="0"/>
          </a:p>
          <a:p>
            <a:pPr lvl="1"/>
            <a:r>
              <a:rPr lang="nl-NL" dirty="0" err="1"/>
              <a:t>Logically</a:t>
            </a:r>
            <a:r>
              <a:rPr lang="nl-NL" dirty="0"/>
              <a:t> (design time) – </a:t>
            </a:r>
            <a:r>
              <a:rPr lang="nl-NL" dirty="0" err="1"/>
              <a:t>insulated</a:t>
            </a:r>
            <a:r>
              <a:rPr lang="nl-NL" dirty="0"/>
              <a:t> </a:t>
            </a:r>
            <a:r>
              <a:rPr lang="nl-NL" dirty="0" err="1"/>
              <a:t>against</a:t>
            </a:r>
            <a:r>
              <a:rPr lang="nl-NL" dirty="0"/>
              <a:t> changes</a:t>
            </a:r>
          </a:p>
          <a:p>
            <a:pPr lvl="1"/>
            <a:r>
              <a:rPr lang="nl-NL" dirty="0" err="1"/>
              <a:t>Physically</a:t>
            </a:r>
            <a:r>
              <a:rPr lang="nl-NL" dirty="0"/>
              <a:t> (run time) – </a:t>
            </a:r>
            <a:r>
              <a:rPr lang="nl-NL" dirty="0" err="1"/>
              <a:t>insulated</a:t>
            </a:r>
            <a:r>
              <a:rPr lang="nl-NL" dirty="0"/>
              <a:t> </a:t>
            </a:r>
            <a:r>
              <a:rPr lang="nl-NL" dirty="0" err="1"/>
              <a:t>regarding</a:t>
            </a:r>
            <a:r>
              <a:rPr lang="nl-NL" dirty="0"/>
              <a:t> availability, </a:t>
            </a:r>
            <a:r>
              <a:rPr lang="nl-NL" dirty="0" err="1"/>
              <a:t>throughput</a:t>
            </a:r>
            <a:r>
              <a:rPr lang="nl-NL" dirty="0"/>
              <a:t> </a:t>
            </a:r>
            <a:br>
              <a:rPr lang="nl-NL" dirty="0"/>
            </a:b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resource </a:t>
            </a:r>
            <a:r>
              <a:rPr lang="nl-NL" dirty="0" err="1"/>
              <a:t>usage</a:t>
            </a:r>
            <a:r>
              <a:rPr lang="nl-NL" dirty="0"/>
              <a:t> </a:t>
            </a:r>
            <a:r>
              <a:rPr lang="nl-NL" dirty="0" err="1"/>
              <a:t>compartimentalized</a:t>
            </a:r>
            <a:endParaRPr lang="nl-NL" dirty="0"/>
          </a:p>
          <a:p>
            <a:pPr lvl="1"/>
            <a:r>
              <a:rPr lang="nl-NL" dirty="0"/>
              <a:t>Run time </a:t>
            </a:r>
            <a:r>
              <a:rPr lang="nl-NL" dirty="0" err="1"/>
              <a:t>Azure</a:t>
            </a:r>
            <a:r>
              <a:rPr lang="nl-NL" dirty="0"/>
              <a:t> </a:t>
            </a:r>
            <a:r>
              <a:rPr lang="nl-NL" dirty="0" err="1"/>
              <a:t>decoupling</a:t>
            </a:r>
            <a:r>
              <a:rPr lang="nl-NL" dirty="0"/>
              <a:t> </a:t>
            </a:r>
            <a:r>
              <a:rPr lang="nl-NL" dirty="0" err="1"/>
              <a:t>mechanisms</a:t>
            </a:r>
            <a:r>
              <a:rPr lang="nl-NL" dirty="0"/>
              <a:t> of </a:t>
            </a:r>
            <a:r>
              <a:rPr lang="nl-NL" dirty="0" err="1"/>
              <a:t>choice</a:t>
            </a:r>
            <a:r>
              <a:rPr lang="nl-NL" dirty="0"/>
              <a:t>: </a:t>
            </a:r>
          </a:p>
          <a:p>
            <a:pPr lvl="2"/>
            <a:r>
              <a:rPr lang="nl-NL" dirty="0"/>
              <a:t>Event </a:t>
            </a:r>
            <a:r>
              <a:rPr lang="nl-NL" dirty="0" err="1"/>
              <a:t>Grid</a:t>
            </a:r>
            <a:r>
              <a:rPr lang="nl-NL" dirty="0"/>
              <a:t> (operations), Queue (events), </a:t>
            </a:r>
            <a:br>
              <a:rPr lang="nl-NL" dirty="0"/>
            </a:br>
            <a:r>
              <a:rPr lang="nl-NL" dirty="0"/>
              <a:t>Database (data), </a:t>
            </a:r>
            <a:r>
              <a:rPr lang="nl-NL" dirty="0" err="1"/>
              <a:t>Serverless</a:t>
            </a:r>
            <a:r>
              <a:rPr lang="nl-NL" dirty="0"/>
              <a:t>, Service Plan (</a:t>
            </a:r>
            <a:r>
              <a:rPr lang="nl-NL" dirty="0" err="1"/>
              <a:t>physical</a:t>
            </a:r>
            <a:r>
              <a:rPr lang="nl-NL" dirty="0"/>
              <a:t> resource </a:t>
            </a:r>
            <a:r>
              <a:rPr lang="nl-NL" dirty="0" err="1"/>
              <a:t>usage</a:t>
            </a:r>
            <a:r>
              <a:rPr lang="nl-NL" dirty="0"/>
              <a:t>)</a:t>
            </a:r>
          </a:p>
          <a:p>
            <a:r>
              <a:rPr lang="nl-NL" dirty="0"/>
              <a:t>Automation</a:t>
            </a:r>
          </a:p>
          <a:p>
            <a:pPr lvl="1"/>
            <a:r>
              <a:rPr lang="nl-NL" dirty="0"/>
              <a:t>Auto-</a:t>
            </a:r>
            <a:r>
              <a:rPr lang="nl-NL" dirty="0" err="1"/>
              <a:t>provisioning</a:t>
            </a:r>
            <a:r>
              <a:rPr lang="nl-NL" dirty="0"/>
              <a:t> of CM, </a:t>
            </a:r>
            <a:r>
              <a:rPr lang="nl-NL" dirty="0" err="1"/>
              <a:t>Infrastructure</a:t>
            </a:r>
            <a:r>
              <a:rPr lang="nl-NL" dirty="0"/>
              <a:t> as Code, </a:t>
            </a:r>
            <a:r>
              <a:rPr lang="nl-NL" dirty="0" err="1"/>
              <a:t>Continuous</a:t>
            </a:r>
            <a:r>
              <a:rPr lang="nl-NL" dirty="0"/>
              <a:t> Delivery, </a:t>
            </a:r>
            <a:r>
              <a:rPr lang="nl-NL" dirty="0" err="1"/>
              <a:t>Regression</a:t>
            </a:r>
            <a:r>
              <a:rPr lang="nl-NL" dirty="0"/>
              <a:t> &amp; </a:t>
            </a:r>
            <a:r>
              <a:rPr lang="nl-NL" dirty="0" err="1"/>
              <a:t>Smoke</a:t>
            </a:r>
            <a:r>
              <a:rPr lang="nl-NL" dirty="0"/>
              <a:t> Tests, </a:t>
            </a:r>
            <a:r>
              <a:rPr lang="nl-NL" dirty="0" err="1"/>
              <a:t>Dynamic</a:t>
            </a:r>
            <a:r>
              <a:rPr lang="nl-NL" dirty="0"/>
              <a:t> </a:t>
            </a:r>
            <a:r>
              <a:rPr lang="nl-NL" dirty="0" err="1"/>
              <a:t>Scalability</a:t>
            </a:r>
            <a:r>
              <a:rPr lang="nl-NL" dirty="0"/>
              <a:t> (</a:t>
            </a:r>
            <a:r>
              <a:rPr lang="nl-NL" dirty="0" err="1"/>
              <a:t>rule</a:t>
            </a:r>
            <a:r>
              <a:rPr lang="nl-NL" dirty="0"/>
              <a:t> </a:t>
            </a:r>
            <a:r>
              <a:rPr lang="nl-NL" dirty="0" err="1"/>
              <a:t>based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up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out), Alerts &amp; </a:t>
            </a:r>
            <a:r>
              <a:rPr lang="nl-NL" dirty="0" err="1"/>
              <a:t>Notifications</a:t>
            </a:r>
            <a:endParaRPr lang="nl-NL" dirty="0"/>
          </a:p>
          <a:p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897DD7-6883-494A-9996-5232F2458F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6B681F2-B1D1-4BEB-9561-0C0C7CD5A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652" y="540000"/>
            <a:ext cx="1337902" cy="172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4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870612" y="482822"/>
            <a:ext cx="5916727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571BE-ADF9-4CAF-82DA-F0D84B4A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646C5C-FAEE-44A4-8333-3F0B40058E8C}"/>
              </a:ext>
            </a:extLst>
          </p:cNvPr>
          <p:cNvSpPr/>
          <p:nvPr/>
        </p:nvSpPr>
        <p:spPr>
          <a:xfrm>
            <a:off x="261501" y="2135892"/>
            <a:ext cx="1247775" cy="507799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ECM </a:t>
            </a:r>
            <a:r>
              <a:rPr lang="nl-NL" sz="1100" dirty="0" err="1"/>
              <a:t>bespoke</a:t>
            </a:r>
            <a:r>
              <a:rPr lang="nl-NL" sz="1100" dirty="0"/>
              <a:t> Communication Module</a:t>
            </a:r>
            <a:endParaRPr lang="en-NL" sz="11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23B3A2-B8D2-4206-84C4-C8F4B8C7A614}"/>
              </a:ext>
            </a:extLst>
          </p:cNvPr>
          <p:cNvSpPr/>
          <p:nvPr/>
        </p:nvSpPr>
        <p:spPr>
          <a:xfrm>
            <a:off x="1509277" y="2073084"/>
            <a:ext cx="1503406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C064D66-B8F1-4604-ABCB-A2863532EB0D}"/>
              </a:ext>
            </a:extLst>
          </p:cNvPr>
          <p:cNvSpPr/>
          <p:nvPr/>
        </p:nvSpPr>
        <p:spPr>
          <a:xfrm>
            <a:off x="538134" y="190182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Provision</a:t>
            </a:r>
            <a:r>
              <a:rPr lang="nl-NL" sz="1600" dirty="0"/>
              <a:t> </a:t>
            </a:r>
            <a:r>
              <a:rPr lang="nl-NL" sz="1600" dirty="0" err="1"/>
              <a:t>Devices</a:t>
            </a:r>
            <a:r>
              <a:rPr lang="nl-NL" sz="1600" dirty="0"/>
              <a:t> &amp; </a:t>
            </a:r>
            <a:r>
              <a:rPr lang="nl-NL" sz="1600" dirty="0" err="1"/>
              <a:t>Communicate</a:t>
            </a:r>
            <a:endParaRPr lang="en-NL" sz="16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46E5E5A-3757-4481-9A46-973A06F07BC4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540904" y="194819"/>
            <a:ext cx="285558" cy="3596588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9DBDFD-E2FF-427B-9A36-9ECD9F118F13}"/>
              </a:ext>
            </a:extLst>
          </p:cNvPr>
          <p:cNvSpPr txBox="1"/>
          <p:nvPr/>
        </p:nvSpPr>
        <p:spPr>
          <a:xfrm>
            <a:off x="885388" y="1421377"/>
            <a:ext cx="10756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http/</a:t>
            </a:r>
            <a:r>
              <a:rPr lang="nl-NL" sz="1300" dirty="0" err="1"/>
              <a:t>csv</a:t>
            </a:r>
            <a:r>
              <a:rPr lang="nl-NL" sz="1300" dirty="0"/>
              <a:t> (VPN)</a:t>
            </a:r>
            <a:endParaRPr lang="en-NL" sz="1300" dirty="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84234E4-5C1D-451A-A55D-7A0D64D70A4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2439333" y="763234"/>
            <a:ext cx="326513" cy="3434402"/>
          </a:xfrm>
          <a:prstGeom prst="bentConnector4">
            <a:avLst>
              <a:gd name="adj1" fmla="val -44934"/>
              <a:gd name="adj2" fmla="val 59083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17BAFF-62E9-43AA-9D80-1ABC347387D0}"/>
              </a:ext>
            </a:extLst>
          </p:cNvPr>
          <p:cNvSpPr txBox="1"/>
          <p:nvPr/>
        </p:nvSpPr>
        <p:spPr>
          <a:xfrm>
            <a:off x="885388" y="2841493"/>
            <a:ext cx="212878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mqtt</a:t>
            </a:r>
            <a:r>
              <a:rPr lang="nl-NL" sz="1300" dirty="0"/>
              <a:t>/</a:t>
            </a:r>
            <a:r>
              <a:rPr lang="nl-NL" sz="1300" dirty="0" err="1"/>
              <a:t>json</a:t>
            </a:r>
            <a:r>
              <a:rPr lang="nl-NL" sz="1300" dirty="0"/>
              <a:t> (3G, open internet)</a:t>
            </a:r>
            <a:endParaRPr lang="en-NL" sz="1300" dirty="0" err="1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55" y="141856"/>
            <a:ext cx="1337902" cy="17287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EDFEA74-381E-414B-BCD4-3DA3CDF4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8" y="3076736"/>
            <a:ext cx="887999" cy="2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ylinder 25">
            <a:extLst>
              <a:ext uri="{FF2B5EF4-FFF2-40B4-BE49-F238E27FC236}">
                <a16:creationId xmlns:a16="http://schemas.microsoft.com/office/drawing/2014/main" id="{EA47A5EB-61F1-4823-CC3B-546283BD0313}"/>
              </a:ext>
            </a:extLst>
          </p:cNvPr>
          <p:cNvSpPr/>
          <p:nvPr/>
        </p:nvSpPr>
        <p:spPr>
          <a:xfrm>
            <a:off x="5403437" y="3035923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F9DD31-B2AC-7763-6D78-B91A0F67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443" y="1609125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21884-0B76-5BBB-0BE9-AE0929978C77}"/>
              </a:ext>
            </a:extLst>
          </p:cNvPr>
          <p:cNvSpPr txBox="1"/>
          <p:nvPr/>
        </p:nvSpPr>
        <p:spPr>
          <a:xfrm>
            <a:off x="4634444" y="14190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pic>
        <p:nvPicPr>
          <p:cNvPr id="41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522FFB78-4673-83A4-EFDF-8FC6DEA5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11" y="3632378"/>
            <a:ext cx="358597" cy="4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4D3956B-11A1-2DC9-2AAA-07E9A670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85" y="324618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E8AB99D-A0D2-DA56-8303-A431D47574D8}"/>
              </a:ext>
            </a:extLst>
          </p:cNvPr>
          <p:cNvSpPr txBox="1"/>
          <p:nvPr/>
        </p:nvSpPr>
        <p:spPr>
          <a:xfrm>
            <a:off x="3714752" y="381953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E0DF52-60B2-A9F9-0BD2-A95E378491CA}"/>
              </a:ext>
            </a:extLst>
          </p:cNvPr>
          <p:cNvCxnSpPr>
            <a:cxnSpLocks/>
          </p:cNvCxnSpPr>
          <p:nvPr/>
        </p:nvCxnSpPr>
        <p:spPr>
          <a:xfrm>
            <a:off x="1475815" y="2554708"/>
            <a:ext cx="2467316" cy="93580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D4CD4B6-028F-D570-4EF6-13459617E02D}"/>
              </a:ext>
            </a:extLst>
          </p:cNvPr>
          <p:cNvSpPr/>
          <p:nvPr/>
        </p:nvSpPr>
        <p:spPr>
          <a:xfrm rot="2649758">
            <a:off x="4717779" y="2793439"/>
            <a:ext cx="151791" cy="46852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2" name="Snagit_SNG855">
            <a:extLst>
              <a:ext uri="{FF2B5EF4-FFF2-40B4-BE49-F238E27FC236}">
                <a16:creationId xmlns:a16="http://schemas.microsoft.com/office/drawing/2014/main" id="{EA9D2323-63BB-7C38-D1D9-297AE998FDB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466745"/>
            <a:ext cx="317555" cy="425231"/>
          </a:xfrm>
          <a:prstGeom prst="rect">
            <a:avLst/>
          </a:prstGeom>
        </p:spPr>
      </p:pic>
      <p:pic>
        <p:nvPicPr>
          <p:cNvPr id="63" name="Snagit_SNG855">
            <a:extLst>
              <a:ext uri="{FF2B5EF4-FFF2-40B4-BE49-F238E27FC236}">
                <a16:creationId xmlns:a16="http://schemas.microsoft.com/office/drawing/2014/main" id="{5F564B07-8437-2CD8-8276-F7F0165738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661387"/>
            <a:ext cx="317555" cy="425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04746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870612" y="482822"/>
            <a:ext cx="5916727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AD571BE-ADF9-4CAF-82DA-F0D84B4AE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Ingest</a:t>
            </a:r>
            <a:endParaRPr lang="en-NL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31646C5C-FAEE-44A4-8333-3F0B40058E8C}"/>
              </a:ext>
            </a:extLst>
          </p:cNvPr>
          <p:cNvSpPr/>
          <p:nvPr/>
        </p:nvSpPr>
        <p:spPr>
          <a:xfrm>
            <a:off x="261501" y="2135893"/>
            <a:ext cx="1247775" cy="474000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100" dirty="0"/>
              <a:t>Communication Module</a:t>
            </a:r>
            <a:endParaRPr lang="en-NL" sz="110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D23B3A2-B8D2-4206-84C4-C8F4B8C7A614}"/>
              </a:ext>
            </a:extLst>
          </p:cNvPr>
          <p:cNvSpPr/>
          <p:nvPr/>
        </p:nvSpPr>
        <p:spPr>
          <a:xfrm>
            <a:off x="1509277" y="2073084"/>
            <a:ext cx="1503406" cy="383136"/>
          </a:xfrm>
          <a:custGeom>
            <a:avLst/>
            <a:gdLst>
              <a:gd name="connsiteX0" fmla="*/ 0 w 1628775"/>
              <a:gd name="connsiteY0" fmla="*/ 259222 h 383136"/>
              <a:gd name="connsiteX1" fmla="*/ 247650 w 1628775"/>
              <a:gd name="connsiteY1" fmla="*/ 2047 h 383136"/>
              <a:gd name="connsiteX2" fmla="*/ 542925 w 1628775"/>
              <a:gd name="connsiteY2" fmla="*/ 383047 h 383136"/>
              <a:gd name="connsiteX3" fmla="*/ 704850 w 1628775"/>
              <a:gd name="connsiteY3" fmla="*/ 40147 h 383136"/>
              <a:gd name="connsiteX4" fmla="*/ 876300 w 1628775"/>
              <a:gd name="connsiteY4" fmla="*/ 287797 h 383136"/>
              <a:gd name="connsiteX5" fmla="*/ 1123950 w 1628775"/>
              <a:gd name="connsiteY5" fmla="*/ 59197 h 383136"/>
              <a:gd name="connsiteX6" fmla="*/ 1304925 w 1628775"/>
              <a:gd name="connsiteY6" fmla="*/ 192547 h 383136"/>
              <a:gd name="connsiteX7" fmla="*/ 1628775 w 1628775"/>
              <a:gd name="connsiteY7" fmla="*/ 202072 h 383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628775" h="383136">
                <a:moveTo>
                  <a:pt x="0" y="259222"/>
                </a:moveTo>
                <a:cubicBezTo>
                  <a:pt x="78581" y="120315"/>
                  <a:pt x="157163" y="-18591"/>
                  <a:pt x="247650" y="2047"/>
                </a:cubicBezTo>
                <a:cubicBezTo>
                  <a:pt x="338138" y="22684"/>
                  <a:pt x="466725" y="376697"/>
                  <a:pt x="542925" y="383047"/>
                </a:cubicBezTo>
                <a:cubicBezTo>
                  <a:pt x="619125" y="389397"/>
                  <a:pt x="649288" y="56022"/>
                  <a:pt x="704850" y="40147"/>
                </a:cubicBezTo>
                <a:cubicBezTo>
                  <a:pt x="760412" y="24272"/>
                  <a:pt x="806450" y="284622"/>
                  <a:pt x="876300" y="287797"/>
                </a:cubicBezTo>
                <a:cubicBezTo>
                  <a:pt x="946150" y="290972"/>
                  <a:pt x="1052513" y="75072"/>
                  <a:pt x="1123950" y="59197"/>
                </a:cubicBezTo>
                <a:cubicBezTo>
                  <a:pt x="1195387" y="43322"/>
                  <a:pt x="1220788" y="168735"/>
                  <a:pt x="1304925" y="192547"/>
                </a:cubicBezTo>
                <a:cubicBezTo>
                  <a:pt x="1389062" y="216359"/>
                  <a:pt x="1508918" y="209215"/>
                  <a:pt x="1628775" y="202072"/>
                </a:cubicBezTo>
              </a:path>
            </a:pathLst>
          </a:cu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lowchart: Process 8">
            <a:extLst>
              <a:ext uri="{FF2B5EF4-FFF2-40B4-BE49-F238E27FC236}">
                <a16:creationId xmlns:a16="http://schemas.microsoft.com/office/drawing/2014/main" id="{9C064D66-B8F1-4604-ABCB-A2863532EB0D}"/>
              </a:ext>
            </a:extLst>
          </p:cNvPr>
          <p:cNvSpPr/>
          <p:nvPr/>
        </p:nvSpPr>
        <p:spPr>
          <a:xfrm>
            <a:off x="538134" y="190182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Ingest</a:t>
            </a:r>
            <a:r>
              <a:rPr lang="nl-NL" sz="1600" dirty="0"/>
              <a:t>, </a:t>
            </a:r>
            <a:r>
              <a:rPr lang="nl-NL" sz="1600" dirty="0" err="1"/>
              <a:t>Authenticate</a:t>
            </a:r>
            <a:r>
              <a:rPr lang="nl-NL" sz="1600" dirty="0"/>
              <a:t> &amp; Check</a:t>
            </a:r>
            <a:endParaRPr lang="en-NL" sz="1600" dirty="0"/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246E5E5A-3757-4481-9A46-973A06F07BC4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2540903" y="194819"/>
            <a:ext cx="285560" cy="359658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9DBDFD-E2FF-427B-9A36-9ECD9F118F13}"/>
              </a:ext>
            </a:extLst>
          </p:cNvPr>
          <p:cNvSpPr txBox="1"/>
          <p:nvPr/>
        </p:nvSpPr>
        <p:spPr>
          <a:xfrm>
            <a:off x="885388" y="1421377"/>
            <a:ext cx="10756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http/</a:t>
            </a:r>
            <a:r>
              <a:rPr lang="nl-NL" sz="1300" dirty="0" err="1"/>
              <a:t>csv</a:t>
            </a:r>
            <a:r>
              <a:rPr lang="nl-NL" sz="1300" dirty="0"/>
              <a:t> (VPN)</a:t>
            </a:r>
            <a:endParaRPr lang="en-NL" sz="1300" dirty="0" err="1"/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884234E4-5C1D-451A-A55D-7A0D64D70A4D}"/>
              </a:ext>
            </a:extLst>
          </p:cNvPr>
          <p:cNvCxnSpPr>
            <a:cxnSpLocks/>
            <a:stCxn id="5" idx="2"/>
          </p:cNvCxnSpPr>
          <p:nvPr/>
        </p:nvCxnSpPr>
        <p:spPr>
          <a:xfrm rot="5400000" flipH="1" flipV="1">
            <a:off x="2456234" y="746333"/>
            <a:ext cx="292715" cy="3434406"/>
          </a:xfrm>
          <a:prstGeom prst="bentConnector4">
            <a:avLst>
              <a:gd name="adj1" fmla="val -78096"/>
              <a:gd name="adj2" fmla="val 81548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9817BAFF-62E9-43AA-9D80-1ABC347387D0}"/>
              </a:ext>
            </a:extLst>
          </p:cNvPr>
          <p:cNvSpPr txBox="1"/>
          <p:nvPr/>
        </p:nvSpPr>
        <p:spPr>
          <a:xfrm>
            <a:off x="885388" y="2841493"/>
            <a:ext cx="181299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 err="1"/>
              <a:t>mqtt</a:t>
            </a:r>
            <a:r>
              <a:rPr lang="nl-NL" sz="1300" dirty="0"/>
              <a:t>/</a:t>
            </a:r>
            <a:r>
              <a:rPr lang="nl-NL" sz="1300" dirty="0" err="1"/>
              <a:t>json</a:t>
            </a:r>
            <a:r>
              <a:rPr lang="nl-NL" sz="1300" dirty="0"/>
              <a:t> (open internet)</a:t>
            </a:r>
            <a:endParaRPr lang="en-NL" sz="1300" dirty="0" err="1"/>
          </a:p>
        </p:txBody>
      </p: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55" y="141856"/>
            <a:ext cx="1337902" cy="1728713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EDFEA74-381E-414B-BCD4-3DA3CDF47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4638" y="3076736"/>
            <a:ext cx="887999" cy="216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ylinder 25">
            <a:extLst>
              <a:ext uri="{FF2B5EF4-FFF2-40B4-BE49-F238E27FC236}">
                <a16:creationId xmlns:a16="http://schemas.microsoft.com/office/drawing/2014/main" id="{EA47A5EB-61F1-4823-CC3B-546283BD0313}"/>
              </a:ext>
            </a:extLst>
          </p:cNvPr>
          <p:cNvSpPr/>
          <p:nvPr/>
        </p:nvSpPr>
        <p:spPr>
          <a:xfrm>
            <a:off x="5403437" y="3035923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65F9DD31-B2AC-7763-6D78-B91A0F6720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6443" y="1609125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4227D64C-CD22-F66C-B461-E22391CEC2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4221" y="1942006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D121884-0B76-5BBB-0BE9-AE0929978C77}"/>
              </a:ext>
            </a:extLst>
          </p:cNvPr>
          <p:cNvSpPr txBox="1"/>
          <p:nvPr/>
        </p:nvSpPr>
        <p:spPr>
          <a:xfrm>
            <a:off x="4634444" y="14190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95C13C6-8991-7509-C36B-5D42EACA0F03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6610346" y="1994130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84A3D216-5AD6-F885-3E52-1ECE52289BC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827862" y="2385440"/>
            <a:ext cx="358597" cy="338536"/>
          </a:xfrm>
          <a:prstGeom prst="rect">
            <a:avLst/>
          </a:prstGeom>
        </p:spPr>
      </p:pic>
      <p:sp>
        <p:nvSpPr>
          <p:cNvPr id="40" name="Arrow: Right 39">
            <a:extLst>
              <a:ext uri="{FF2B5EF4-FFF2-40B4-BE49-F238E27FC236}">
                <a16:creationId xmlns:a16="http://schemas.microsoft.com/office/drawing/2014/main" id="{543F81F3-5255-4AFF-70AF-4C300E1B3ECB}"/>
              </a:ext>
            </a:extLst>
          </p:cNvPr>
          <p:cNvSpPr/>
          <p:nvPr/>
        </p:nvSpPr>
        <p:spPr>
          <a:xfrm>
            <a:off x="5352212" y="2125815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41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522FFB78-4673-83A4-EFDF-8FC6DEA51A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3411" y="3632378"/>
            <a:ext cx="358597" cy="471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2">
            <a:extLst>
              <a:ext uri="{FF2B5EF4-FFF2-40B4-BE49-F238E27FC236}">
                <a16:creationId xmlns:a16="http://schemas.microsoft.com/office/drawing/2014/main" id="{B4D3956B-11A1-2DC9-2AAA-07E9A67078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9785" y="324618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2E8AB99D-A0D2-DA56-8303-A431D47574D8}"/>
              </a:ext>
            </a:extLst>
          </p:cNvPr>
          <p:cNvSpPr txBox="1"/>
          <p:nvPr/>
        </p:nvSpPr>
        <p:spPr>
          <a:xfrm>
            <a:off x="3714752" y="381953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46E6052-D3F6-6DD7-5BFC-93D9DD11D177}"/>
              </a:ext>
            </a:extLst>
          </p:cNvPr>
          <p:cNvSpPr txBox="1"/>
          <p:nvPr/>
        </p:nvSpPr>
        <p:spPr>
          <a:xfrm>
            <a:off x="5890399" y="1742765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6E0DF52-60B2-A9F9-0BD2-A95E378491CA}"/>
              </a:ext>
            </a:extLst>
          </p:cNvPr>
          <p:cNvCxnSpPr>
            <a:cxnSpLocks/>
          </p:cNvCxnSpPr>
          <p:nvPr/>
        </p:nvCxnSpPr>
        <p:spPr>
          <a:xfrm>
            <a:off x="1475815" y="2554708"/>
            <a:ext cx="2467316" cy="935807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C91D66A3-3CB0-5CFD-76FD-C378EB8D272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72947" y="1720278"/>
            <a:ext cx="732164" cy="547704"/>
          </a:xfrm>
          <a:prstGeom prst="rect">
            <a:avLst/>
          </a:prstGeom>
        </p:spPr>
      </p:pic>
      <p:sp>
        <p:nvSpPr>
          <p:cNvPr id="12" name="Arrow: Up-Down 11">
            <a:extLst>
              <a:ext uri="{FF2B5EF4-FFF2-40B4-BE49-F238E27FC236}">
                <a16:creationId xmlns:a16="http://schemas.microsoft.com/office/drawing/2014/main" id="{8D4CD4B6-028F-D570-4EF6-13459617E02D}"/>
              </a:ext>
            </a:extLst>
          </p:cNvPr>
          <p:cNvSpPr/>
          <p:nvPr/>
        </p:nvSpPr>
        <p:spPr>
          <a:xfrm rot="2649758">
            <a:off x="4717779" y="2793439"/>
            <a:ext cx="151791" cy="468528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8CD5B3D6-285F-E635-2BD1-EA1265CDC1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00360" y="16759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1" name="Arrow: Down 50">
            <a:extLst>
              <a:ext uri="{FF2B5EF4-FFF2-40B4-BE49-F238E27FC236}">
                <a16:creationId xmlns:a16="http://schemas.microsoft.com/office/drawing/2014/main" id="{B329C7B6-45F1-8D74-1F0E-EAB7EA920879}"/>
              </a:ext>
            </a:extLst>
          </p:cNvPr>
          <p:cNvSpPr/>
          <p:nvPr/>
        </p:nvSpPr>
        <p:spPr>
          <a:xfrm>
            <a:off x="8548314" y="2252730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52" name="Connector: Elbow 51">
            <a:extLst>
              <a:ext uri="{FF2B5EF4-FFF2-40B4-BE49-F238E27FC236}">
                <a16:creationId xmlns:a16="http://schemas.microsoft.com/office/drawing/2014/main" id="{00B73E11-604D-DB2E-41B5-CB402A6FA04D}"/>
              </a:ext>
            </a:extLst>
          </p:cNvPr>
          <p:cNvCxnSpPr>
            <a:cxnSpLocks/>
            <a:endCxn id="50" idx="1"/>
          </p:cNvCxnSpPr>
          <p:nvPr/>
        </p:nvCxnSpPr>
        <p:spPr>
          <a:xfrm>
            <a:off x="7897600" y="1995370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>
            <a:extLst>
              <a:ext uri="{FF2B5EF4-FFF2-40B4-BE49-F238E27FC236}">
                <a16:creationId xmlns:a16="http://schemas.microsoft.com/office/drawing/2014/main" id="{46C9C791-3FA4-8D23-7803-4D178B2C627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803245" y="1514916"/>
            <a:ext cx="358597" cy="338536"/>
          </a:xfrm>
          <a:prstGeom prst="rect">
            <a:avLst/>
          </a:prstGeom>
        </p:spPr>
      </p:pic>
      <p:sp>
        <p:nvSpPr>
          <p:cNvPr id="55" name="Cylinder 54">
            <a:extLst>
              <a:ext uri="{FF2B5EF4-FFF2-40B4-BE49-F238E27FC236}">
                <a16:creationId xmlns:a16="http://schemas.microsoft.com/office/drawing/2014/main" id="{0077C07A-3DFF-222B-FDFB-B0B0A456AC58}"/>
              </a:ext>
            </a:extLst>
          </p:cNvPr>
          <p:cNvSpPr/>
          <p:nvPr/>
        </p:nvSpPr>
        <p:spPr>
          <a:xfrm>
            <a:off x="8144439" y="2526231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pic>
        <p:nvPicPr>
          <p:cNvPr id="56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2FA9473-7FB1-B5A4-E329-CE7E6D619B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4537" y="2508451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4A133F6B-092B-4A15-76AB-DEAEF02A829B}"/>
              </a:ext>
            </a:extLst>
          </p:cNvPr>
          <p:cNvSpPr txBox="1"/>
          <p:nvPr/>
        </p:nvSpPr>
        <p:spPr>
          <a:xfrm>
            <a:off x="7351906" y="3167350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</p:spTree>
    <p:extLst>
      <p:ext uri="{BB962C8B-B14F-4D97-AF65-F5344CB8AC3E}">
        <p14:creationId xmlns:p14="http://schemas.microsoft.com/office/powerpoint/2010/main" val="27235494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32118" y="482822"/>
            <a:ext cx="7350368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8F7180F-A245-4782-B4F1-C44A839E4222}"/>
              </a:ext>
            </a:extLst>
          </p:cNvPr>
          <p:cNvSpPr/>
          <p:nvPr/>
        </p:nvSpPr>
        <p:spPr>
          <a:xfrm>
            <a:off x="1650678" y="3235421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3B9875-5242-472F-8EDF-C1A4B5B9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67" y="1818277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0BB52-4CEC-4932-9290-FED4E72B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45" y="21511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A9853A-F8D3-4460-911F-BD9948153688}"/>
              </a:ext>
            </a:extLst>
          </p:cNvPr>
          <p:cNvSpPr txBox="1"/>
          <p:nvPr/>
        </p:nvSpPr>
        <p:spPr>
          <a:xfrm>
            <a:off x="1240468" y="1628190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AF772-994C-439C-9B51-279F78C6DD0B}"/>
              </a:ext>
            </a:extLst>
          </p:cNvPr>
          <p:cNvSpPr txBox="1"/>
          <p:nvPr/>
        </p:nvSpPr>
        <p:spPr>
          <a:xfrm>
            <a:off x="1497564" y="4063823"/>
            <a:ext cx="12483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00" dirty="0"/>
              <a:t>Database for </a:t>
            </a:r>
            <a:r>
              <a:rPr lang="nl-NL" sz="1000" dirty="0" err="1"/>
              <a:t>PostgreSQL</a:t>
            </a:r>
            <a:endParaRPr lang="en-NL" sz="1000" dirty="0" err="1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FA9BD29-6BBE-41B8-A04F-A18F1CAAC17A}"/>
              </a:ext>
            </a:extLst>
          </p:cNvPr>
          <p:cNvCxnSpPr>
            <a:cxnSpLocks/>
            <a:stCxn id="20" idx="3"/>
            <a:endCxn id="37" idx="1"/>
          </p:cNvCxnSpPr>
          <p:nvPr/>
        </p:nvCxnSpPr>
        <p:spPr>
          <a:xfrm flipV="1">
            <a:off x="3216370" y="2203282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1517" y="-19516"/>
            <a:ext cx="1337902" cy="1728713"/>
          </a:xfrm>
          <a:prstGeom prst="rect">
            <a:avLst/>
          </a:prstGeom>
        </p:spPr>
      </p:pic>
      <p:pic>
        <p:nvPicPr>
          <p:cNvPr id="58" name="Snagit_SNG827">
            <a:extLst>
              <a:ext uri="{FF2B5EF4-FFF2-40B4-BE49-F238E27FC236}">
                <a16:creationId xmlns:a16="http://schemas.microsoft.com/office/drawing/2014/main" id="{E4469583-7799-44D5-9E86-E8A08DB80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98" y="3804010"/>
            <a:ext cx="644049" cy="674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430BDB-AACB-4F9C-8270-293F4EBA2DD8}"/>
              </a:ext>
            </a:extLst>
          </p:cNvPr>
          <p:cNvSpPr/>
          <p:nvPr/>
        </p:nvSpPr>
        <p:spPr>
          <a:xfrm>
            <a:off x="6349141" y="3438688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0F16102-9DC6-422C-9CB4-6419E2FC976D}"/>
              </a:ext>
            </a:extLst>
          </p:cNvPr>
          <p:cNvSpPr/>
          <p:nvPr/>
        </p:nvSpPr>
        <p:spPr>
          <a:xfrm>
            <a:off x="7993661" y="1070550"/>
            <a:ext cx="1263292" cy="1204561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68DA785B-392A-4A21-9566-480A9E102B8F}"/>
              </a:ext>
            </a:extLst>
          </p:cNvPr>
          <p:cNvSpPr/>
          <p:nvPr/>
        </p:nvSpPr>
        <p:spPr>
          <a:xfrm rot="2036012">
            <a:off x="5715951" y="3185055"/>
            <a:ext cx="687175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DF706001-EEB8-4FD5-99FA-2ED8E1F701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78971" y="1929430"/>
            <a:ext cx="732164" cy="547704"/>
          </a:xfrm>
          <a:prstGeom prst="rect">
            <a:avLst/>
          </a:prstGeom>
        </p:spPr>
      </p:pic>
      <p:pic>
        <p:nvPicPr>
          <p:cNvPr id="41" name="Picture 2" descr="https://s14-eu5.startpage.com/wikioimage/f724c36095c18c8c84291fbac3767c60.png">
            <a:extLst>
              <a:ext uri="{FF2B5EF4-FFF2-40B4-BE49-F238E27FC236}">
                <a16:creationId xmlns:a16="http://schemas.microsoft.com/office/drawing/2014/main" id="{E2FA43FD-7127-4577-8974-AAAFA01E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27" y="1167666"/>
            <a:ext cx="323136" cy="5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Left 41">
            <a:extLst>
              <a:ext uri="{FF2B5EF4-FFF2-40B4-BE49-F238E27FC236}">
                <a16:creationId xmlns:a16="http://schemas.microsoft.com/office/drawing/2014/main" id="{B5F64268-FAA0-4316-83AB-73F10795514B}"/>
              </a:ext>
            </a:extLst>
          </p:cNvPr>
          <p:cNvSpPr/>
          <p:nvPr/>
        </p:nvSpPr>
        <p:spPr>
          <a:xfrm>
            <a:off x="6882966" y="3651328"/>
            <a:ext cx="897143" cy="18877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2B4E1-048D-472F-9ECA-0A9DF033044D}"/>
              </a:ext>
            </a:extLst>
          </p:cNvPr>
          <p:cNvSpPr txBox="1"/>
          <p:nvPr/>
        </p:nvSpPr>
        <p:spPr>
          <a:xfrm rot="5400000">
            <a:off x="7334684" y="3590406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>
                <a:solidFill>
                  <a:schemeClr val="bg1"/>
                </a:solidFill>
                <a:highlight>
                  <a:srgbClr val="000000"/>
                </a:highlight>
              </a:rPr>
              <a:t>APGIGEE</a:t>
            </a:r>
            <a:endParaRPr lang="en-NL" sz="9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729D72-FB7F-4FCC-ADE5-1270824FD312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886" y="2594592"/>
            <a:ext cx="358597" cy="3385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D8A2F3-D1D6-40EF-99E8-CA85AF59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55" y="3051800"/>
            <a:ext cx="434512" cy="418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1CD7AFD-3B45-4708-91AE-7EDA56DE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144" y="1556600"/>
            <a:ext cx="523895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6E747F-E718-4570-BDFB-7444496CC4D6}"/>
              </a:ext>
            </a:extLst>
          </p:cNvPr>
          <p:cNvSpPr/>
          <p:nvPr/>
        </p:nvSpPr>
        <p:spPr>
          <a:xfrm>
            <a:off x="7493879" y="1828245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3D4ABBC-DC44-457C-89A8-2C166AC7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95" y="1883870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BC3C9E8-1FD3-408A-A9B7-4F1A9425DD89}"/>
              </a:ext>
            </a:extLst>
          </p:cNvPr>
          <p:cNvSpPr/>
          <p:nvPr/>
        </p:nvSpPr>
        <p:spPr>
          <a:xfrm>
            <a:off x="5161849" y="2460642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CFA63CD-FFC5-48CE-B931-68FBE7BAD660}"/>
              </a:ext>
            </a:extLst>
          </p:cNvPr>
          <p:cNvCxnSpPr>
            <a:cxnSpLocks/>
            <a:stCxn id="37" idx="3"/>
            <a:endCxn id="51" idx="1"/>
          </p:cNvCxnSpPr>
          <p:nvPr/>
        </p:nvCxnSpPr>
        <p:spPr>
          <a:xfrm>
            <a:off x="4511135" y="2203282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DFDEF92-FE88-4962-B21F-A0BBE67239A9}"/>
              </a:ext>
            </a:extLst>
          </p:cNvPr>
          <p:cNvCxnSpPr/>
          <p:nvPr/>
        </p:nvCxnSpPr>
        <p:spPr>
          <a:xfrm flipV="1">
            <a:off x="4491578" y="1671758"/>
            <a:ext cx="2313566" cy="345266"/>
          </a:xfrm>
          <a:prstGeom prst="bentConnector3">
            <a:avLst>
              <a:gd name="adj1" fmla="val 774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1A52243D-E657-4B35-A300-ACC3F84F5C7A}"/>
              </a:ext>
            </a:extLst>
          </p:cNvPr>
          <p:cNvSpPr/>
          <p:nvPr/>
        </p:nvSpPr>
        <p:spPr>
          <a:xfrm>
            <a:off x="1958236" y="2334967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103C02B-D1E7-40C5-9098-0102FBAF6D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88748" y="3435465"/>
            <a:ext cx="3606545" cy="548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F77694C-B6F4-41EC-8858-659C4E14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8095" y="2391607"/>
            <a:ext cx="2185805" cy="975114"/>
          </a:xfrm>
          <a:prstGeom prst="bentConnector3">
            <a:avLst>
              <a:gd name="adj1" fmla="val 1710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86ED17EE-E3A1-4308-A82F-807C7B335135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6780" y="1722828"/>
            <a:ext cx="358597" cy="338536"/>
          </a:xfrm>
          <a:prstGeom prst="rect">
            <a:avLst/>
          </a:prstGeom>
        </p:spPr>
      </p:pic>
      <p:sp>
        <p:nvSpPr>
          <p:cNvPr id="24" name="Cylinder 23">
            <a:extLst>
              <a:ext uri="{FF2B5EF4-FFF2-40B4-BE49-F238E27FC236}">
                <a16:creationId xmlns:a16="http://schemas.microsoft.com/office/drawing/2014/main" id="{94CB6AE8-215F-417B-882F-AC24C1F8C732}"/>
              </a:ext>
            </a:extLst>
          </p:cNvPr>
          <p:cNvSpPr/>
          <p:nvPr/>
        </p:nvSpPr>
        <p:spPr>
          <a:xfrm>
            <a:off x="4757974" y="2734143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pic>
        <p:nvPicPr>
          <p:cNvPr id="4098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451B48F-D782-299A-4C6B-964DC8B9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7" y="3404808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02D7A7-588B-C670-DE14-5301A69952CF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101" y="2871116"/>
            <a:ext cx="358597" cy="33853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81DEEE7-0457-9871-C681-FAC73DD5AD03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1697" y="1907008"/>
            <a:ext cx="358597" cy="338536"/>
          </a:xfrm>
          <a:prstGeom prst="rect">
            <a:avLst/>
          </a:prstGeom>
        </p:spPr>
      </p:pic>
      <p:pic>
        <p:nvPicPr>
          <p:cNvPr id="4100" name="Picture 4" descr="The 5 Components of Azure DevOps - ParkMyCloud">
            <a:extLst>
              <a:ext uri="{FF2B5EF4-FFF2-40B4-BE49-F238E27FC236}">
                <a16:creationId xmlns:a16="http://schemas.microsoft.com/office/drawing/2014/main" id="{788B8C6F-746E-B47E-A9A1-6D3F1B92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15" y="4426450"/>
            <a:ext cx="799514" cy="49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C97389F9-73BE-4AF2-8B00-84388EFD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00" y="3641684"/>
            <a:ext cx="573172" cy="7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438D7C7-AD32-C760-3697-EF2DB398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94" y="2693901"/>
            <a:ext cx="862331" cy="8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C04CCA9F-436B-803F-3311-27E54F61E5FB}"/>
              </a:ext>
            </a:extLst>
          </p:cNvPr>
          <p:cNvSpPr/>
          <p:nvPr/>
        </p:nvSpPr>
        <p:spPr>
          <a:xfrm rot="5400000">
            <a:off x="8343683" y="2297218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0C870E5F-3C75-0AAC-28F6-129916BE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304757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35F7BAA-556A-35AA-6E14-9CB4357E9F7B}"/>
              </a:ext>
            </a:extLst>
          </p:cNvPr>
          <p:cNvSpPr txBox="1"/>
          <p:nvPr/>
        </p:nvSpPr>
        <p:spPr>
          <a:xfrm>
            <a:off x="172142" y="362092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CA183D-D33F-818E-5629-787AE8700F5A}"/>
              </a:ext>
            </a:extLst>
          </p:cNvPr>
          <p:cNvSpPr txBox="1"/>
          <p:nvPr/>
        </p:nvSpPr>
        <p:spPr>
          <a:xfrm>
            <a:off x="3673444" y="24419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</a:t>
            </a:r>
            <a:r>
              <a:rPr lang="nl-NL" sz="1050" dirty="0" err="1"/>
              <a:t>Grid</a:t>
            </a:r>
            <a:endParaRPr lang="en-NL" sz="1050" dirty="0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EECAC9-1D62-5AEB-6F5C-809A07E10AB4}"/>
              </a:ext>
            </a:extLst>
          </p:cNvPr>
          <p:cNvSpPr txBox="1"/>
          <p:nvPr/>
        </p:nvSpPr>
        <p:spPr>
          <a:xfrm>
            <a:off x="2496423" y="1951917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E39884-2300-9DE5-41AA-2D72D7497F66}"/>
              </a:ext>
            </a:extLst>
          </p:cNvPr>
          <p:cNvSpPr txBox="1"/>
          <p:nvPr/>
        </p:nvSpPr>
        <p:spPr>
          <a:xfrm>
            <a:off x="4991916" y="410527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8DCE02-40F0-7875-6DEC-9E4C3DB3C89C}"/>
              </a:ext>
            </a:extLst>
          </p:cNvPr>
          <p:cNvSpPr txBox="1"/>
          <p:nvPr/>
        </p:nvSpPr>
        <p:spPr>
          <a:xfrm>
            <a:off x="8191368" y="3535824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Snowflake</a:t>
            </a:r>
            <a:endParaRPr lang="en-NL" sz="1050" dirty="0" err="1"/>
          </a:p>
        </p:txBody>
      </p:sp>
      <p:pic>
        <p:nvPicPr>
          <p:cNvPr id="75" name="Snagit_SNG855">
            <a:extLst>
              <a:ext uri="{FF2B5EF4-FFF2-40B4-BE49-F238E27FC236}">
                <a16:creationId xmlns:a16="http://schemas.microsoft.com/office/drawing/2014/main" id="{06765CA1-7057-F6CD-2AEB-20BAB0BB90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988951"/>
            <a:ext cx="317555" cy="425231"/>
          </a:xfrm>
          <a:prstGeom prst="rect">
            <a:avLst/>
          </a:prstGeom>
        </p:spPr>
      </p:pic>
      <p:pic>
        <p:nvPicPr>
          <p:cNvPr id="76" name="Snagit_SNG855">
            <a:extLst>
              <a:ext uri="{FF2B5EF4-FFF2-40B4-BE49-F238E27FC236}">
                <a16:creationId xmlns:a16="http://schemas.microsoft.com/office/drawing/2014/main" id="{5AFC60DD-E762-5233-C56F-885EF36EA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183593"/>
            <a:ext cx="317555" cy="425231"/>
          </a:xfrm>
          <a:prstGeom prst="rect">
            <a:avLst/>
          </a:prstGeom>
        </p:spPr>
      </p:pic>
      <p:pic>
        <p:nvPicPr>
          <p:cNvPr id="77" name="Snagit_SNG855">
            <a:extLst>
              <a:ext uri="{FF2B5EF4-FFF2-40B4-BE49-F238E27FC236}">
                <a16:creationId xmlns:a16="http://schemas.microsoft.com/office/drawing/2014/main" id="{692AFBF5-610B-DC71-AC00-25583B324C5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378989"/>
            <a:ext cx="317555" cy="4252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7FFC0D-3EA0-8EC0-7802-49040BC17E3A}"/>
              </a:ext>
            </a:extLst>
          </p:cNvPr>
          <p:cNvCxnSpPr/>
          <p:nvPr/>
        </p:nvCxnSpPr>
        <p:spPr>
          <a:xfrm>
            <a:off x="732207" y="1628190"/>
            <a:ext cx="530923" cy="61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2CC66D-D996-B602-4ACD-0AC8072008C3}"/>
              </a:ext>
            </a:extLst>
          </p:cNvPr>
          <p:cNvCxnSpPr>
            <a:cxnSpLocks/>
          </p:cNvCxnSpPr>
          <p:nvPr/>
        </p:nvCxnSpPr>
        <p:spPr>
          <a:xfrm>
            <a:off x="449276" y="1808600"/>
            <a:ext cx="187160" cy="121083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BDBB6-F1B1-10B0-BC80-59A8DB22FE81}"/>
              </a:ext>
            </a:extLst>
          </p:cNvPr>
          <p:cNvSpPr/>
          <p:nvPr/>
        </p:nvSpPr>
        <p:spPr>
          <a:xfrm>
            <a:off x="7384982" y="334073"/>
            <a:ext cx="1263292" cy="39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Flowchart: Process 53">
            <a:extLst>
              <a:ext uri="{FF2B5EF4-FFF2-40B4-BE49-F238E27FC236}">
                <a16:creationId xmlns:a16="http://schemas.microsoft.com/office/drawing/2014/main" id="{5386A377-AF3A-8F11-CAA6-520684221B06}"/>
              </a:ext>
            </a:extLst>
          </p:cNvPr>
          <p:cNvSpPr/>
          <p:nvPr/>
        </p:nvSpPr>
        <p:spPr>
          <a:xfrm>
            <a:off x="6191512" y="122841"/>
            <a:ext cx="1740832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Publish</a:t>
            </a:r>
            <a:r>
              <a:rPr lang="nl-NL" sz="1600" dirty="0"/>
              <a:t> &amp; </a:t>
            </a:r>
            <a:r>
              <a:rPr lang="nl-NL" sz="1600" dirty="0" err="1"/>
              <a:t>Expose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2716167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0" animBg="1"/>
      <p:bldP spid="33" grpId="0" animBg="1"/>
      <p:bldP spid="42" grpId="0" animBg="1"/>
      <p:bldP spid="43" grpId="0"/>
      <p:bldP spid="8" grpId="0" animBg="1"/>
      <p:bldP spid="63" grpId="0" animBg="1"/>
      <p:bldP spid="7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loud 16">
            <a:extLst>
              <a:ext uri="{FF2B5EF4-FFF2-40B4-BE49-F238E27FC236}">
                <a16:creationId xmlns:a16="http://schemas.microsoft.com/office/drawing/2014/main" id="{E59E314F-4891-41B3-B39A-B267004E8388}"/>
              </a:ext>
            </a:extLst>
          </p:cNvPr>
          <p:cNvSpPr/>
          <p:nvPr/>
        </p:nvSpPr>
        <p:spPr>
          <a:xfrm>
            <a:off x="232118" y="482822"/>
            <a:ext cx="7350368" cy="4018840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B1E1342-5F03-4EAB-893A-29DD859D9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58F7180F-A245-4782-B4F1-C44A839E4222}"/>
              </a:ext>
            </a:extLst>
          </p:cNvPr>
          <p:cNvSpPr/>
          <p:nvPr/>
        </p:nvSpPr>
        <p:spPr>
          <a:xfrm>
            <a:off x="1650678" y="3235421"/>
            <a:ext cx="1035006" cy="817124"/>
          </a:xfrm>
          <a:prstGeom prst="can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Device &amp; </a:t>
            </a:r>
            <a:r>
              <a:rPr lang="nl-NL" dirty="0" err="1"/>
              <a:t>Grid</a:t>
            </a:r>
            <a:r>
              <a:rPr lang="nl-NL" dirty="0"/>
              <a:t> metadata</a:t>
            </a:r>
            <a:endParaRPr lang="en-NL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A13B9875-5242-472F-8EDF-C1A4B5B97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467" y="1818277"/>
            <a:ext cx="1258415" cy="12335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660BB52-4CEC-4932-9290-FED4E72B5B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0245" y="2151158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FA9853A-F8D3-4460-911F-BD9948153688}"/>
              </a:ext>
            </a:extLst>
          </p:cNvPr>
          <p:cNvSpPr txBox="1"/>
          <p:nvPr/>
        </p:nvSpPr>
        <p:spPr>
          <a:xfrm>
            <a:off x="1240468" y="1628190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IoT</a:t>
            </a:r>
            <a:r>
              <a:rPr lang="nl-NL" sz="1050" dirty="0"/>
              <a:t> Hub</a:t>
            </a:r>
            <a:endParaRPr lang="en-NL" sz="1050" dirty="0" err="1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BAF772-994C-439C-9B51-279F78C6DD0B}"/>
              </a:ext>
            </a:extLst>
          </p:cNvPr>
          <p:cNvSpPr txBox="1"/>
          <p:nvPr/>
        </p:nvSpPr>
        <p:spPr>
          <a:xfrm>
            <a:off x="1497564" y="4063823"/>
            <a:ext cx="1248333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00" dirty="0"/>
              <a:t>Database for </a:t>
            </a:r>
            <a:r>
              <a:rPr lang="nl-NL" sz="1000" dirty="0" err="1"/>
              <a:t>PostgreSQL</a:t>
            </a:r>
            <a:endParaRPr lang="en-NL" sz="1000" dirty="0" err="1"/>
          </a:p>
        </p:txBody>
      </p:sp>
      <p:cxnSp>
        <p:nvCxnSpPr>
          <p:cNvPr id="35" name="Connector: Elbow 34">
            <a:extLst>
              <a:ext uri="{FF2B5EF4-FFF2-40B4-BE49-F238E27FC236}">
                <a16:creationId xmlns:a16="http://schemas.microsoft.com/office/drawing/2014/main" id="{DFA9BD29-6BBE-41B8-A04F-A18F1CAAC17A}"/>
              </a:ext>
            </a:extLst>
          </p:cNvPr>
          <p:cNvCxnSpPr>
            <a:cxnSpLocks/>
            <a:stCxn id="20" idx="3"/>
            <a:endCxn id="37" idx="1"/>
          </p:cNvCxnSpPr>
          <p:nvPr/>
        </p:nvCxnSpPr>
        <p:spPr>
          <a:xfrm flipV="1">
            <a:off x="3216370" y="2203282"/>
            <a:ext cx="562601" cy="26829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7" name="Picture 56">
            <a:extLst>
              <a:ext uri="{FF2B5EF4-FFF2-40B4-BE49-F238E27FC236}">
                <a16:creationId xmlns:a16="http://schemas.microsoft.com/office/drawing/2014/main" id="{6DDD52C1-5BCF-41D1-82D4-9CA513E1F5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755" y="3842860"/>
            <a:ext cx="823155" cy="1063605"/>
          </a:xfrm>
          <a:prstGeom prst="rect">
            <a:avLst/>
          </a:prstGeom>
        </p:spPr>
      </p:pic>
      <p:pic>
        <p:nvPicPr>
          <p:cNvPr id="58" name="Snagit_SNG827">
            <a:extLst>
              <a:ext uri="{FF2B5EF4-FFF2-40B4-BE49-F238E27FC236}">
                <a16:creationId xmlns:a16="http://schemas.microsoft.com/office/drawing/2014/main" id="{E4469583-7799-44D5-9E86-E8A08DB806C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5898" y="3804010"/>
            <a:ext cx="644049" cy="67471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6430BDB-AACB-4F9C-8270-293F4EBA2DD8}"/>
              </a:ext>
            </a:extLst>
          </p:cNvPr>
          <p:cNvSpPr/>
          <p:nvPr/>
        </p:nvSpPr>
        <p:spPr>
          <a:xfrm>
            <a:off x="6349141" y="3438688"/>
            <a:ext cx="555001" cy="504000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dirty="0"/>
              <a:t>API</a:t>
            </a:r>
            <a:endParaRPr lang="en-NL" dirty="0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0F16102-9DC6-422C-9CB4-6419E2FC976D}"/>
              </a:ext>
            </a:extLst>
          </p:cNvPr>
          <p:cNvSpPr/>
          <p:nvPr/>
        </p:nvSpPr>
        <p:spPr>
          <a:xfrm>
            <a:off x="7993661" y="1070550"/>
            <a:ext cx="1263292" cy="1204561"/>
          </a:xfrm>
          <a:prstGeom prst="cub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050" dirty="0"/>
              <a:t>Event Streaming Platform</a:t>
            </a:r>
            <a:endParaRPr lang="en-NL" sz="1050" dirty="0"/>
          </a:p>
        </p:txBody>
      </p:sp>
      <p:sp>
        <p:nvSpPr>
          <p:cNvPr id="33" name="Arrow: Curved Right 32">
            <a:extLst>
              <a:ext uri="{FF2B5EF4-FFF2-40B4-BE49-F238E27FC236}">
                <a16:creationId xmlns:a16="http://schemas.microsoft.com/office/drawing/2014/main" id="{68DA785B-392A-4A21-9566-480A9E102B8F}"/>
              </a:ext>
            </a:extLst>
          </p:cNvPr>
          <p:cNvSpPr/>
          <p:nvPr/>
        </p:nvSpPr>
        <p:spPr>
          <a:xfrm rot="2036012">
            <a:off x="5715951" y="3185055"/>
            <a:ext cx="687175" cy="307435"/>
          </a:xfrm>
          <a:prstGeom prst="curvedRigh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NL"/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5D352FB5-8E1B-4BFF-B52E-AE9B2D549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84200" y="724728"/>
            <a:ext cx="544876" cy="543467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DF706001-EEB8-4FD5-99FA-2ED8E1F70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78971" y="1929430"/>
            <a:ext cx="732164" cy="547704"/>
          </a:xfrm>
          <a:prstGeom prst="rect">
            <a:avLst/>
          </a:prstGeom>
        </p:spPr>
      </p:pic>
      <p:pic>
        <p:nvPicPr>
          <p:cNvPr id="41" name="Picture 2" descr="https://s14-eu5.startpage.com/wikioimage/f724c36095c18c8c84291fbac3767c60.png">
            <a:extLst>
              <a:ext uri="{FF2B5EF4-FFF2-40B4-BE49-F238E27FC236}">
                <a16:creationId xmlns:a16="http://schemas.microsoft.com/office/drawing/2014/main" id="{E2FA43FD-7127-4577-8974-AAAFA01E6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327" y="1167666"/>
            <a:ext cx="323136" cy="5040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Arrow: Left 41">
            <a:extLst>
              <a:ext uri="{FF2B5EF4-FFF2-40B4-BE49-F238E27FC236}">
                <a16:creationId xmlns:a16="http://schemas.microsoft.com/office/drawing/2014/main" id="{B5F64268-FAA0-4316-83AB-73F10795514B}"/>
              </a:ext>
            </a:extLst>
          </p:cNvPr>
          <p:cNvSpPr/>
          <p:nvPr/>
        </p:nvSpPr>
        <p:spPr>
          <a:xfrm>
            <a:off x="6882966" y="3651328"/>
            <a:ext cx="897143" cy="18877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452B4E1-048D-472F-9ECA-0A9DF033044D}"/>
              </a:ext>
            </a:extLst>
          </p:cNvPr>
          <p:cNvSpPr txBox="1"/>
          <p:nvPr/>
        </p:nvSpPr>
        <p:spPr>
          <a:xfrm rot="5400000">
            <a:off x="7334684" y="3590406"/>
            <a:ext cx="59663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sz="900" dirty="0">
                <a:solidFill>
                  <a:schemeClr val="bg1"/>
                </a:solidFill>
                <a:highlight>
                  <a:srgbClr val="000000"/>
                </a:highlight>
              </a:rPr>
              <a:t>APGIGEE</a:t>
            </a:r>
            <a:endParaRPr lang="en-NL" sz="900" dirty="0">
              <a:solidFill>
                <a:schemeClr val="bg1"/>
              </a:solidFill>
              <a:highlight>
                <a:srgbClr val="000000"/>
              </a:highlight>
            </a:endParaRPr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34729D72-FB7F-4FCC-ADE5-1270824FD312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433886" y="2594592"/>
            <a:ext cx="358597" cy="338536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6CD8A2F3-D1D6-40EF-99E8-CA85AF596C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55" y="3051800"/>
            <a:ext cx="434512" cy="4180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41CD7AFD-3B45-4708-91AE-7EDA56DE0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5144" y="1556600"/>
            <a:ext cx="523895" cy="504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F56E747F-E718-4570-BDFB-7444496CC4D6}"/>
              </a:ext>
            </a:extLst>
          </p:cNvPr>
          <p:cNvSpPr/>
          <p:nvPr/>
        </p:nvSpPr>
        <p:spPr>
          <a:xfrm>
            <a:off x="7493879" y="1828245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B3D4ABBC-DC44-457C-89A8-2C166AC726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3895" y="1883870"/>
            <a:ext cx="666125" cy="64082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Arrow: Down 10">
            <a:extLst>
              <a:ext uri="{FF2B5EF4-FFF2-40B4-BE49-F238E27FC236}">
                <a16:creationId xmlns:a16="http://schemas.microsoft.com/office/drawing/2014/main" id="{3BC3C9E8-1FD3-408A-A9B7-4F1A9425DD89}"/>
              </a:ext>
            </a:extLst>
          </p:cNvPr>
          <p:cNvSpPr/>
          <p:nvPr/>
        </p:nvSpPr>
        <p:spPr>
          <a:xfrm>
            <a:off x="5161849" y="2460642"/>
            <a:ext cx="235721" cy="27350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16" name="Connector: Elbow 15">
            <a:extLst>
              <a:ext uri="{FF2B5EF4-FFF2-40B4-BE49-F238E27FC236}">
                <a16:creationId xmlns:a16="http://schemas.microsoft.com/office/drawing/2014/main" id="{0CFA63CD-FFC5-48CE-B931-68FBE7BAD660}"/>
              </a:ext>
            </a:extLst>
          </p:cNvPr>
          <p:cNvCxnSpPr>
            <a:cxnSpLocks/>
            <a:stCxn id="37" idx="3"/>
            <a:endCxn id="51" idx="1"/>
          </p:cNvCxnSpPr>
          <p:nvPr/>
        </p:nvCxnSpPr>
        <p:spPr>
          <a:xfrm>
            <a:off x="4511135" y="2203282"/>
            <a:ext cx="402760" cy="1003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nector: Elbow 20">
            <a:extLst>
              <a:ext uri="{FF2B5EF4-FFF2-40B4-BE49-F238E27FC236}">
                <a16:creationId xmlns:a16="http://schemas.microsoft.com/office/drawing/2014/main" id="{6DFDEF92-FE88-4962-B21F-A0BBE67239A9}"/>
              </a:ext>
            </a:extLst>
          </p:cNvPr>
          <p:cNvCxnSpPr/>
          <p:nvPr/>
        </p:nvCxnSpPr>
        <p:spPr>
          <a:xfrm flipV="1">
            <a:off x="4491578" y="1671758"/>
            <a:ext cx="2313566" cy="345266"/>
          </a:xfrm>
          <a:prstGeom prst="bentConnector3">
            <a:avLst>
              <a:gd name="adj1" fmla="val 774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Connector: Elbow 55">
            <a:extLst>
              <a:ext uri="{FF2B5EF4-FFF2-40B4-BE49-F238E27FC236}">
                <a16:creationId xmlns:a16="http://schemas.microsoft.com/office/drawing/2014/main" id="{584627C7-36E9-4C15-AA08-D5B03C693723}"/>
              </a:ext>
            </a:extLst>
          </p:cNvPr>
          <p:cNvCxnSpPr>
            <a:cxnSpLocks/>
            <a:stCxn id="37" idx="0"/>
            <a:endCxn id="36" idx="2"/>
          </p:cNvCxnSpPr>
          <p:nvPr/>
        </p:nvCxnSpPr>
        <p:spPr>
          <a:xfrm rot="5400000" flipH="1" flipV="1">
            <a:off x="3970228" y="1443021"/>
            <a:ext cx="661235" cy="311585"/>
          </a:xfrm>
          <a:prstGeom prst="bentConnector3">
            <a:avLst>
              <a:gd name="adj1" fmla="val 61701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1A52243D-E657-4B35-A300-ACC3F84F5C7A}"/>
              </a:ext>
            </a:extLst>
          </p:cNvPr>
          <p:cNvSpPr/>
          <p:nvPr/>
        </p:nvSpPr>
        <p:spPr>
          <a:xfrm>
            <a:off x="1958236" y="2334967"/>
            <a:ext cx="627662" cy="21394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cxnSp>
        <p:nvCxnSpPr>
          <p:cNvPr id="62" name="Connector: Elbow 61">
            <a:extLst>
              <a:ext uri="{FF2B5EF4-FFF2-40B4-BE49-F238E27FC236}">
                <a16:creationId xmlns:a16="http://schemas.microsoft.com/office/drawing/2014/main" id="{9103C02B-D1E7-40C5-9098-0102FBAF6DB7}"/>
              </a:ext>
            </a:extLst>
          </p:cNvPr>
          <p:cNvCxnSpPr>
            <a:cxnSpLocks/>
          </p:cNvCxnSpPr>
          <p:nvPr/>
        </p:nvCxnSpPr>
        <p:spPr>
          <a:xfrm rot="10800000" flipV="1">
            <a:off x="2688748" y="3435465"/>
            <a:ext cx="3606545" cy="54881"/>
          </a:xfrm>
          <a:prstGeom prst="bentConnector3">
            <a:avLst>
              <a:gd name="adj1" fmla="val 50000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or: Elbow 64">
            <a:extLst>
              <a:ext uri="{FF2B5EF4-FFF2-40B4-BE49-F238E27FC236}">
                <a16:creationId xmlns:a16="http://schemas.microsoft.com/office/drawing/2014/main" id="{5F77694C-B6F4-41EC-8858-659C4E143C85}"/>
              </a:ext>
            </a:extLst>
          </p:cNvPr>
          <p:cNvCxnSpPr>
            <a:cxnSpLocks/>
          </p:cNvCxnSpPr>
          <p:nvPr/>
        </p:nvCxnSpPr>
        <p:spPr>
          <a:xfrm rot="10800000" flipV="1">
            <a:off x="2728095" y="2391607"/>
            <a:ext cx="2185805" cy="975114"/>
          </a:xfrm>
          <a:prstGeom prst="bentConnector3">
            <a:avLst>
              <a:gd name="adj1" fmla="val 17105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9" name="Picture 68">
            <a:extLst>
              <a:ext uri="{FF2B5EF4-FFF2-40B4-BE49-F238E27FC236}">
                <a16:creationId xmlns:a16="http://schemas.microsoft.com/office/drawing/2014/main" id="{86ED17EE-E3A1-4308-A82F-807C7B335135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416780" y="1722828"/>
            <a:ext cx="358597" cy="338536"/>
          </a:xfrm>
          <a:prstGeom prst="rect">
            <a:avLst/>
          </a:prstGeom>
        </p:spPr>
      </p:pic>
      <p:sp>
        <p:nvSpPr>
          <p:cNvPr id="24" name="Cylinder 23">
            <a:extLst>
              <a:ext uri="{FF2B5EF4-FFF2-40B4-BE49-F238E27FC236}">
                <a16:creationId xmlns:a16="http://schemas.microsoft.com/office/drawing/2014/main" id="{94CB6AE8-215F-417B-882F-AC24C1F8C732}"/>
              </a:ext>
            </a:extLst>
          </p:cNvPr>
          <p:cNvSpPr/>
          <p:nvPr/>
        </p:nvSpPr>
        <p:spPr>
          <a:xfrm>
            <a:off x="4757974" y="2734143"/>
            <a:ext cx="1035006" cy="826864"/>
          </a:xfrm>
          <a:prstGeom prst="can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Telemetry</a:t>
            </a:r>
            <a:endParaRPr lang="en-NL" dirty="0"/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3F264468-3CA9-415A-BA97-5F4F3BDE83C4}"/>
              </a:ext>
            </a:extLst>
          </p:cNvPr>
          <p:cNvSpPr txBox="1"/>
          <p:nvPr/>
        </p:nvSpPr>
        <p:spPr>
          <a:xfrm>
            <a:off x="3368426" y="854066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Hub</a:t>
            </a:r>
            <a:endParaRPr lang="en-NL" sz="1050" dirty="0" err="1"/>
          </a:p>
        </p:txBody>
      </p:sp>
      <p:pic>
        <p:nvPicPr>
          <p:cNvPr id="4098" name="Picture 2" descr="Azure Data Explorer Kusto is a log analytics cloud platform optimized ...">
            <a:extLst>
              <a:ext uri="{FF2B5EF4-FFF2-40B4-BE49-F238E27FC236}">
                <a16:creationId xmlns:a16="http://schemas.microsoft.com/office/drawing/2014/main" id="{3451B48F-D782-299A-4C6B-964DC8B9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5337" y="3404808"/>
            <a:ext cx="673200" cy="638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9902D7A7-588B-C670-DE14-5301A69952CF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661101" y="2871116"/>
            <a:ext cx="358597" cy="338536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681DEEE7-0457-9871-C681-FAC73DD5AD03}"/>
              </a:ext>
            </a:extLst>
          </p:cNvPr>
          <p:cNvPicPr>
            <a:picLocks noChangeAspect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551697" y="1907008"/>
            <a:ext cx="358597" cy="338536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AB92B36D-6EFF-8B34-CED2-191A3F23AA3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56138" y="1129781"/>
            <a:ext cx="810048" cy="42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3" name="Graphic 52" descr="Bell">
            <a:extLst>
              <a:ext uri="{FF2B5EF4-FFF2-40B4-BE49-F238E27FC236}">
                <a16:creationId xmlns:a16="http://schemas.microsoft.com/office/drawing/2014/main" id="{DE6B8E73-EA52-284C-ABB6-995CFFEC2A00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5979819" y="1027504"/>
            <a:ext cx="333435" cy="333435"/>
          </a:xfrm>
          <a:prstGeom prst="rect">
            <a:avLst/>
          </a:prstGeom>
        </p:spPr>
      </p:pic>
      <p:sp>
        <p:nvSpPr>
          <p:cNvPr id="54" name="Arrow: Right 53">
            <a:extLst>
              <a:ext uri="{FF2B5EF4-FFF2-40B4-BE49-F238E27FC236}">
                <a16:creationId xmlns:a16="http://schemas.microsoft.com/office/drawing/2014/main" id="{03972E37-A414-0EE4-0A67-427774E786D7}"/>
              </a:ext>
            </a:extLst>
          </p:cNvPr>
          <p:cNvSpPr/>
          <p:nvPr/>
        </p:nvSpPr>
        <p:spPr>
          <a:xfrm>
            <a:off x="5903744" y="1085376"/>
            <a:ext cx="180688" cy="121532"/>
          </a:xfrm>
          <a:prstGeom prst="rightArrow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449EFB2B-CD3A-2721-0C1A-63695328BB8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76" t="6556"/>
          <a:stretch/>
        </p:blipFill>
        <p:spPr bwMode="auto">
          <a:xfrm>
            <a:off x="5122581" y="440635"/>
            <a:ext cx="825476" cy="5558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he 5 Components of Azure DevOps - ParkMyCloud">
            <a:extLst>
              <a:ext uri="{FF2B5EF4-FFF2-40B4-BE49-F238E27FC236}">
                <a16:creationId xmlns:a16="http://schemas.microsoft.com/office/drawing/2014/main" id="{788B8C6F-746E-B47E-A9A1-6D3F1B928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2515" y="4426450"/>
            <a:ext cx="799514" cy="499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Understanding Azure SQL Deployment Options: The Difference Between SQL ...">
            <a:extLst>
              <a:ext uri="{FF2B5EF4-FFF2-40B4-BE49-F238E27FC236}">
                <a16:creationId xmlns:a16="http://schemas.microsoft.com/office/drawing/2014/main" id="{C97389F9-73BE-4AF2-8B00-84388EFDC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0600" y="3641684"/>
            <a:ext cx="573172" cy="754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E438D7C7-AD32-C760-3697-EF2DB398C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494" y="2693901"/>
            <a:ext cx="862331" cy="830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3" name="Arrow: Right 62">
            <a:extLst>
              <a:ext uri="{FF2B5EF4-FFF2-40B4-BE49-F238E27FC236}">
                <a16:creationId xmlns:a16="http://schemas.microsoft.com/office/drawing/2014/main" id="{C04CCA9F-436B-803F-3311-27E54F61E5FB}"/>
              </a:ext>
            </a:extLst>
          </p:cNvPr>
          <p:cNvSpPr/>
          <p:nvPr/>
        </p:nvSpPr>
        <p:spPr>
          <a:xfrm rot="5400000">
            <a:off x="8343683" y="2297218"/>
            <a:ext cx="537950" cy="188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64" name="Picture 2">
            <a:extLst>
              <a:ext uri="{FF2B5EF4-FFF2-40B4-BE49-F238E27FC236}">
                <a16:creationId xmlns:a16="http://schemas.microsoft.com/office/drawing/2014/main" id="{0C870E5F-3C75-0AAC-28F6-129916BE8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175" y="3047579"/>
            <a:ext cx="580021" cy="603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735F7BAA-556A-35AA-6E14-9CB4357E9F7B}"/>
              </a:ext>
            </a:extLst>
          </p:cNvPr>
          <p:cNvSpPr txBox="1"/>
          <p:nvPr/>
        </p:nvSpPr>
        <p:spPr>
          <a:xfrm>
            <a:off x="172142" y="3620923"/>
            <a:ext cx="112013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800" dirty="0"/>
              <a:t>Device </a:t>
            </a:r>
            <a:r>
              <a:rPr lang="nl-NL" sz="800" dirty="0" err="1"/>
              <a:t>Provisioning</a:t>
            </a:r>
            <a:r>
              <a:rPr lang="nl-NL" sz="800" dirty="0"/>
              <a:t> Service</a:t>
            </a:r>
            <a:endParaRPr lang="en-NL" sz="800" dirty="0" err="1"/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F8CA183D-D33F-818E-5629-787AE8700F5A}"/>
              </a:ext>
            </a:extLst>
          </p:cNvPr>
          <p:cNvSpPr txBox="1"/>
          <p:nvPr/>
        </p:nvSpPr>
        <p:spPr>
          <a:xfrm>
            <a:off x="3673444" y="2441938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nl-NL" sz="1050" dirty="0"/>
              <a:t>Event </a:t>
            </a:r>
            <a:r>
              <a:rPr lang="nl-NL" sz="1050" dirty="0" err="1"/>
              <a:t>Grid</a:t>
            </a:r>
            <a:endParaRPr lang="en-NL" sz="1050" dirty="0" err="1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14EECAC9-1D62-5AEB-6F5C-809A07E10AB4}"/>
              </a:ext>
            </a:extLst>
          </p:cNvPr>
          <p:cNvSpPr txBox="1"/>
          <p:nvPr/>
        </p:nvSpPr>
        <p:spPr>
          <a:xfrm>
            <a:off x="2496423" y="1951917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Function</a:t>
            </a:r>
            <a:endParaRPr lang="en-NL" sz="1050" dirty="0" err="1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11E39884-2300-9DE5-41AA-2D72D7497F66}"/>
              </a:ext>
            </a:extLst>
          </p:cNvPr>
          <p:cNvSpPr txBox="1"/>
          <p:nvPr/>
        </p:nvSpPr>
        <p:spPr>
          <a:xfrm>
            <a:off x="4991916" y="410527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Data Explorer</a:t>
            </a:r>
            <a:endParaRPr lang="en-NL" sz="1050" dirty="0" err="1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458DCE02-40F0-7875-6DEC-9E4C3DB3C89C}"/>
              </a:ext>
            </a:extLst>
          </p:cNvPr>
          <p:cNvSpPr txBox="1"/>
          <p:nvPr/>
        </p:nvSpPr>
        <p:spPr>
          <a:xfrm>
            <a:off x="8191368" y="3535824"/>
            <a:ext cx="776627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 err="1"/>
              <a:t>Snowflake</a:t>
            </a:r>
            <a:endParaRPr lang="en-NL" sz="1050" dirty="0" err="1"/>
          </a:p>
        </p:txBody>
      </p:sp>
      <p:pic>
        <p:nvPicPr>
          <p:cNvPr id="75" name="Snagit_SNG855">
            <a:extLst>
              <a:ext uri="{FF2B5EF4-FFF2-40B4-BE49-F238E27FC236}">
                <a16:creationId xmlns:a16="http://schemas.microsoft.com/office/drawing/2014/main" id="{06765CA1-7057-F6CD-2AEB-20BAB0BB906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988951"/>
            <a:ext cx="317555" cy="425231"/>
          </a:xfrm>
          <a:prstGeom prst="rect">
            <a:avLst/>
          </a:prstGeom>
        </p:spPr>
      </p:pic>
      <p:pic>
        <p:nvPicPr>
          <p:cNvPr id="76" name="Snagit_SNG855">
            <a:extLst>
              <a:ext uri="{FF2B5EF4-FFF2-40B4-BE49-F238E27FC236}">
                <a16:creationId xmlns:a16="http://schemas.microsoft.com/office/drawing/2014/main" id="{5AFC60DD-E762-5233-C56F-885EF36EA30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304" y="1183593"/>
            <a:ext cx="317555" cy="425231"/>
          </a:xfrm>
          <a:prstGeom prst="rect">
            <a:avLst/>
          </a:prstGeom>
        </p:spPr>
      </p:pic>
      <p:pic>
        <p:nvPicPr>
          <p:cNvPr id="77" name="Snagit_SNG855">
            <a:extLst>
              <a:ext uri="{FF2B5EF4-FFF2-40B4-BE49-F238E27FC236}">
                <a16:creationId xmlns:a16="http://schemas.microsoft.com/office/drawing/2014/main" id="{692AFBF5-610B-DC71-AC00-25583B324C5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0" y="1378989"/>
            <a:ext cx="317555" cy="425231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F17FFC0D-3EA0-8EC0-7802-49040BC17E3A}"/>
              </a:ext>
            </a:extLst>
          </p:cNvPr>
          <p:cNvCxnSpPr/>
          <p:nvPr/>
        </p:nvCxnSpPr>
        <p:spPr>
          <a:xfrm>
            <a:off x="732207" y="1628190"/>
            <a:ext cx="530923" cy="6173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762CC66D-D996-B602-4ACD-0AC8072008C3}"/>
              </a:ext>
            </a:extLst>
          </p:cNvPr>
          <p:cNvCxnSpPr>
            <a:cxnSpLocks/>
          </p:cNvCxnSpPr>
          <p:nvPr/>
        </p:nvCxnSpPr>
        <p:spPr>
          <a:xfrm>
            <a:off x="449276" y="1808600"/>
            <a:ext cx="187160" cy="1210834"/>
          </a:xfrm>
          <a:prstGeom prst="straightConnector1">
            <a:avLst/>
          </a:prstGeom>
          <a:ln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F0FBDBB6-F1B1-10B0-BC80-59A8DB22FE81}"/>
              </a:ext>
            </a:extLst>
          </p:cNvPr>
          <p:cNvSpPr/>
          <p:nvPr/>
        </p:nvSpPr>
        <p:spPr>
          <a:xfrm>
            <a:off x="7384982" y="334073"/>
            <a:ext cx="1263292" cy="39065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10" name="Picture 14" descr="servicenow-logo ~ VoiceFoundry">
            <a:extLst>
              <a:ext uri="{FF2B5EF4-FFF2-40B4-BE49-F238E27FC236}">
                <a16:creationId xmlns:a16="http://schemas.microsoft.com/office/drawing/2014/main" id="{0405B4DF-35F3-63D1-EDCC-FBE64263E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99" y="125110"/>
            <a:ext cx="1593024" cy="332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Stream Analytics - Real-time data analytics | Microsoft Azure">
            <a:extLst>
              <a:ext uri="{FF2B5EF4-FFF2-40B4-BE49-F238E27FC236}">
                <a16:creationId xmlns:a16="http://schemas.microsoft.com/office/drawing/2014/main" id="{2473AF4D-EA69-ADFA-B539-5FB038306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3486" y="962077"/>
            <a:ext cx="859076" cy="451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3BBECC6F-E2A0-F420-296B-6FB1169B12EC}"/>
              </a:ext>
            </a:extLst>
          </p:cNvPr>
          <p:cNvSpPr txBox="1"/>
          <p:nvPr/>
        </p:nvSpPr>
        <p:spPr>
          <a:xfrm>
            <a:off x="2424486" y="1443034"/>
            <a:ext cx="77662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nl-NL" sz="1050" dirty="0"/>
              <a:t>Stream Analytics</a:t>
            </a:r>
            <a:endParaRPr lang="en-NL" sz="1050" dirty="0" err="1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F1B7A1FE-ACC9-8DB9-CC80-3007ECD3975A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046764" y="1357801"/>
            <a:ext cx="602188" cy="261756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016B26C4-AE18-032F-9502-35BD92D5F2C4}"/>
              </a:ext>
            </a:extLst>
          </p:cNvPr>
          <p:cNvCxnSpPr>
            <a:cxnSpLocks/>
          </p:cNvCxnSpPr>
          <p:nvPr/>
        </p:nvCxnSpPr>
        <p:spPr>
          <a:xfrm flipV="1">
            <a:off x="3118737" y="291327"/>
            <a:ext cx="3954587" cy="892266"/>
          </a:xfrm>
          <a:prstGeom prst="bentConnector3">
            <a:avLst>
              <a:gd name="adj1" fmla="val 4959"/>
            </a:avLst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Connector: Elbow 30">
            <a:extLst>
              <a:ext uri="{FF2B5EF4-FFF2-40B4-BE49-F238E27FC236}">
                <a16:creationId xmlns:a16="http://schemas.microsoft.com/office/drawing/2014/main" id="{A6A45FE0-F791-B295-924D-2EDF43F558FF}"/>
              </a:ext>
            </a:extLst>
          </p:cNvPr>
          <p:cNvCxnSpPr>
            <a:stCxn id="53" idx="3"/>
            <a:endCxn id="4110" idx="2"/>
          </p:cNvCxnSpPr>
          <p:nvPr/>
        </p:nvCxnSpPr>
        <p:spPr>
          <a:xfrm flipV="1">
            <a:off x="6313254" y="457543"/>
            <a:ext cx="1585157" cy="736679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8" name="Flowchart: Process 67">
            <a:extLst>
              <a:ext uri="{FF2B5EF4-FFF2-40B4-BE49-F238E27FC236}">
                <a16:creationId xmlns:a16="http://schemas.microsoft.com/office/drawing/2014/main" id="{8BA86C9D-8A73-2E68-F9CF-8A606F0E99C7}"/>
              </a:ext>
            </a:extLst>
          </p:cNvPr>
          <p:cNvSpPr/>
          <p:nvPr/>
        </p:nvSpPr>
        <p:spPr>
          <a:xfrm>
            <a:off x="232118" y="122841"/>
            <a:ext cx="1878766" cy="914131"/>
          </a:xfrm>
          <a:prstGeom prst="flowChartProcess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600" dirty="0" err="1"/>
              <a:t>Analyze</a:t>
            </a:r>
            <a:r>
              <a:rPr lang="nl-NL" sz="1600" dirty="0"/>
              <a:t>, Monitor, </a:t>
            </a:r>
            <a:r>
              <a:rPr lang="nl-NL" sz="1600" dirty="0" err="1"/>
              <a:t>Anomaly</a:t>
            </a:r>
            <a:r>
              <a:rPr lang="nl-NL" sz="1600" dirty="0"/>
              <a:t> </a:t>
            </a:r>
            <a:r>
              <a:rPr lang="nl-NL" sz="1600" dirty="0" err="1"/>
              <a:t>Detection</a:t>
            </a:r>
            <a:r>
              <a:rPr lang="nl-NL" sz="1600" dirty="0"/>
              <a:t>, Alert</a:t>
            </a:r>
            <a:endParaRPr lang="en-NL" sz="1600" dirty="0"/>
          </a:p>
        </p:txBody>
      </p:sp>
    </p:spTree>
    <p:extLst>
      <p:ext uri="{BB962C8B-B14F-4D97-AF65-F5344CB8AC3E}">
        <p14:creationId xmlns:p14="http://schemas.microsoft.com/office/powerpoint/2010/main" val="15361382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/>
      <p:bldP spid="5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22EE3D-2E56-0B38-B4B4-90538F43E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IoT Use Cases – keep popping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7A041-D284-84A5-87E2-07109F40E6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For Eneco the ability to connect Enterprise IT to the Operational domain (production &amp; distribution) as well as to Customer sites is very valuable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3E992FD-810B-EE80-3AE3-D0F6DEFED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D7CF94C-F0B0-2874-3407-1846512F48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761" y="1508372"/>
            <a:ext cx="5890413" cy="32676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78000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5467DA-11D5-DF62-623E-E7912FA5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about failing connections in the home</a:t>
            </a:r>
          </a:p>
        </p:txBody>
      </p:sp>
      <p:pic>
        <p:nvPicPr>
          <p:cNvPr id="7" name="Snagit_SNGOUT2080">
            <a:extLst>
              <a:ext uri="{FF2B5EF4-FFF2-40B4-BE49-F238E27FC236}">
                <a16:creationId xmlns:a16="http://schemas.microsoft.com/office/drawing/2014/main" id="{EF509EE0-32E0-869C-143C-7820B893E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9" t="35463" r="33450" b="2183"/>
          <a:stretch/>
        </p:blipFill>
        <p:spPr>
          <a:xfrm>
            <a:off x="600074" y="696750"/>
            <a:ext cx="6115051" cy="4018125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41695-F431-69C6-8F19-EBEAB72E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ABA3AB31-3D53-D641-8EF0-21A988E76630}"/>
              </a:ext>
            </a:extLst>
          </p:cNvPr>
          <p:cNvSpPr/>
          <p:nvPr/>
        </p:nvSpPr>
        <p:spPr>
          <a:xfrm>
            <a:off x="7032464" y="1866899"/>
            <a:ext cx="2038936" cy="1177437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E70C3B0-E383-0667-0C8A-665AC5562A7A}"/>
              </a:ext>
            </a:extLst>
          </p:cNvPr>
          <p:cNvSpPr/>
          <p:nvPr/>
        </p:nvSpPr>
        <p:spPr>
          <a:xfrm>
            <a:off x="5524500" y="1837363"/>
            <a:ext cx="1866900" cy="534362"/>
          </a:xfrm>
          <a:custGeom>
            <a:avLst/>
            <a:gdLst>
              <a:gd name="connsiteX0" fmla="*/ 0 w 1866900"/>
              <a:gd name="connsiteY0" fmla="*/ 534362 h 534362"/>
              <a:gd name="connsiteX1" fmla="*/ 723900 w 1866900"/>
              <a:gd name="connsiteY1" fmla="*/ 962 h 534362"/>
              <a:gd name="connsiteX2" fmla="*/ 1866900 w 1866900"/>
              <a:gd name="connsiteY2" fmla="*/ 429587 h 534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6900" h="534362">
                <a:moveTo>
                  <a:pt x="0" y="534362"/>
                </a:moveTo>
                <a:cubicBezTo>
                  <a:pt x="206375" y="276393"/>
                  <a:pt x="412750" y="18424"/>
                  <a:pt x="723900" y="962"/>
                </a:cubicBezTo>
                <a:cubicBezTo>
                  <a:pt x="1035050" y="-16500"/>
                  <a:pt x="1450975" y="206543"/>
                  <a:pt x="1866900" y="42958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20E61C-0B06-E029-CDFA-EA1CEBD9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0254" y="3073872"/>
            <a:ext cx="823155" cy="1063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F9518-A918-1416-D27B-8DA614BD6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42656" y="2093236"/>
            <a:ext cx="624937" cy="61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Snagit_SNG855">
            <a:extLst>
              <a:ext uri="{FF2B5EF4-FFF2-40B4-BE49-F238E27FC236}">
                <a16:creationId xmlns:a16="http://schemas.microsoft.com/office/drawing/2014/main" id="{E0BB00F4-9AF1-C635-DD93-CEFD395C7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3274" y="2243001"/>
            <a:ext cx="317555" cy="425231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90771379-EF46-FD49-4311-7C3349B311CA}"/>
              </a:ext>
            </a:extLst>
          </p:cNvPr>
          <p:cNvSpPr/>
          <p:nvPr/>
        </p:nvSpPr>
        <p:spPr>
          <a:xfrm rot="17848364">
            <a:off x="3524479" y="1208855"/>
            <a:ext cx="476249" cy="50400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nagit_SNGOUT2097">
            <a:extLst>
              <a:ext uri="{FF2B5EF4-FFF2-40B4-BE49-F238E27FC236}">
                <a16:creationId xmlns:a16="http://schemas.microsoft.com/office/drawing/2014/main" id="{6AC356E2-3C52-ABF1-1850-5852B3344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91027" y="908876"/>
            <a:ext cx="1777809" cy="87950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D1811B6-3869-64C3-38BC-BDE49BD348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61352" y="584468"/>
            <a:ext cx="810048" cy="4215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48728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loud 7">
            <a:extLst>
              <a:ext uri="{FF2B5EF4-FFF2-40B4-BE49-F238E27FC236}">
                <a16:creationId xmlns:a16="http://schemas.microsoft.com/office/drawing/2014/main" id="{ABA3AB31-3D53-D641-8EF0-21A988E76630}"/>
              </a:ext>
            </a:extLst>
          </p:cNvPr>
          <p:cNvSpPr/>
          <p:nvPr/>
        </p:nvSpPr>
        <p:spPr>
          <a:xfrm>
            <a:off x="2190750" y="977339"/>
            <a:ext cx="4713577" cy="3327961"/>
          </a:xfrm>
          <a:prstGeom prst="cloud">
            <a:avLst/>
          </a:prstGeom>
          <a:solidFill>
            <a:schemeClr val="bg1">
              <a:lumMod val="95000"/>
              <a:alpha val="79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5467DA-11D5-DF62-623E-E7912FA5E7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about failing connections in the home</a:t>
            </a:r>
          </a:p>
        </p:txBody>
      </p:sp>
      <p:pic>
        <p:nvPicPr>
          <p:cNvPr id="7" name="Snagit_SNGOUT2080">
            <a:extLst>
              <a:ext uri="{FF2B5EF4-FFF2-40B4-BE49-F238E27FC236}">
                <a16:creationId xmlns:a16="http://schemas.microsoft.com/office/drawing/2014/main" id="{EF509EE0-32E0-869C-143C-7820B893E8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5149" t="35463" r="33450" b="2183"/>
          <a:stretch/>
        </p:blipFill>
        <p:spPr>
          <a:xfrm>
            <a:off x="104774" y="696751"/>
            <a:ext cx="3019427" cy="198402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441695-F431-69C6-8F19-EBEAB72E38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7E70C3B0-E383-0667-0C8A-665AC5562A7A}"/>
              </a:ext>
            </a:extLst>
          </p:cNvPr>
          <p:cNvSpPr/>
          <p:nvPr/>
        </p:nvSpPr>
        <p:spPr>
          <a:xfrm>
            <a:off x="2427626" y="992061"/>
            <a:ext cx="1005175" cy="534362"/>
          </a:xfrm>
          <a:custGeom>
            <a:avLst/>
            <a:gdLst>
              <a:gd name="connsiteX0" fmla="*/ 0 w 1866900"/>
              <a:gd name="connsiteY0" fmla="*/ 534362 h 534362"/>
              <a:gd name="connsiteX1" fmla="*/ 723900 w 1866900"/>
              <a:gd name="connsiteY1" fmla="*/ 962 h 534362"/>
              <a:gd name="connsiteX2" fmla="*/ 1866900 w 1866900"/>
              <a:gd name="connsiteY2" fmla="*/ 429587 h 5343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866900" h="534362">
                <a:moveTo>
                  <a:pt x="0" y="534362"/>
                </a:moveTo>
                <a:cubicBezTo>
                  <a:pt x="206375" y="276393"/>
                  <a:pt x="412750" y="18424"/>
                  <a:pt x="723900" y="962"/>
                </a:cubicBezTo>
                <a:cubicBezTo>
                  <a:pt x="1035050" y="-16500"/>
                  <a:pt x="1450975" y="206543"/>
                  <a:pt x="1866900" y="429587"/>
                </a:cubicBezTo>
              </a:path>
            </a:pathLst>
          </a:custGeom>
          <a:noFill/>
          <a:ln w="28575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C20E61C-0B06-E029-CDFA-EA1CEBD99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9434" y="3716691"/>
            <a:ext cx="823155" cy="10636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FFF9518-A918-1416-D27B-8DA614BD69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6014" y="1184738"/>
            <a:ext cx="624937" cy="6125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Snagit_SNG855">
            <a:extLst>
              <a:ext uri="{FF2B5EF4-FFF2-40B4-BE49-F238E27FC236}">
                <a16:creationId xmlns:a16="http://schemas.microsoft.com/office/drawing/2014/main" id="{E0BB00F4-9AF1-C635-DD93-CEFD395C76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8649" y="1421440"/>
            <a:ext cx="156799" cy="209966"/>
          </a:xfrm>
          <a:prstGeom prst="rect">
            <a:avLst/>
          </a:prstGeom>
        </p:spPr>
      </p:pic>
      <p:sp>
        <p:nvSpPr>
          <p:cNvPr id="13" name="Arrow: Left 12">
            <a:extLst>
              <a:ext uri="{FF2B5EF4-FFF2-40B4-BE49-F238E27FC236}">
                <a16:creationId xmlns:a16="http://schemas.microsoft.com/office/drawing/2014/main" id="{90771379-EF46-FD49-4311-7C3349B311CA}"/>
              </a:ext>
            </a:extLst>
          </p:cNvPr>
          <p:cNvSpPr/>
          <p:nvPr/>
        </p:nvSpPr>
        <p:spPr>
          <a:xfrm rot="17848364">
            <a:off x="1434716" y="939235"/>
            <a:ext cx="222235" cy="248860"/>
          </a:xfrm>
          <a:prstGeom prst="leftArrow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Snagit_SNGOUT2097">
            <a:extLst>
              <a:ext uri="{FF2B5EF4-FFF2-40B4-BE49-F238E27FC236}">
                <a16:creationId xmlns:a16="http://schemas.microsoft.com/office/drawing/2014/main" id="{6AC356E2-3C52-ABF1-1850-5852B3344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74647" y="1873593"/>
            <a:ext cx="5969353" cy="2953116"/>
          </a:xfrm>
          <a:prstGeom prst="rect">
            <a:avLst/>
          </a:prstGeom>
        </p:spPr>
      </p:pic>
      <p:pic>
        <p:nvPicPr>
          <p:cNvPr id="14" name="Snagit_SNGOUT2097">
            <a:extLst>
              <a:ext uri="{FF2B5EF4-FFF2-40B4-BE49-F238E27FC236}">
                <a16:creationId xmlns:a16="http://schemas.microsoft.com/office/drawing/2014/main" id="{98DB9D9D-9F84-ACB0-3FDD-E07A9AF3F0E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56936" t="28686" r="20691" b="32816"/>
          <a:stretch/>
        </p:blipFill>
        <p:spPr>
          <a:xfrm>
            <a:off x="5187917" y="721116"/>
            <a:ext cx="3670333" cy="31245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03F9010-A8E9-FDDD-A554-118C5DDC0A7C}"/>
              </a:ext>
            </a:extLst>
          </p:cNvPr>
          <p:cNvSpPr/>
          <p:nvPr/>
        </p:nvSpPr>
        <p:spPr>
          <a:xfrm>
            <a:off x="5838823" y="1650154"/>
            <a:ext cx="1505176" cy="612575"/>
          </a:xfrm>
          <a:prstGeom prst="rect">
            <a:avLst/>
          </a:prstGeom>
          <a:noFill/>
          <a:ln w="571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00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5">
            <a:grayscl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rgbClr val="6F68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4" name="Picture 43" descr="Icon&#10;&#10;Description automatically generated with medium confidence">
            <a:extLst>
              <a:ext uri="{FF2B5EF4-FFF2-40B4-BE49-F238E27FC236}">
                <a16:creationId xmlns:a16="http://schemas.microsoft.com/office/drawing/2014/main" id="{98005072-955A-443C-BDF5-F2AE5C2EEEA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15E982CF-6E3D-4C01-BC87-58562C0AC059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noFill/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5" name="Picture 74" descr="Icon&#10;&#10;Description automatically generated">
            <a:extLst>
              <a:ext uri="{FF2B5EF4-FFF2-40B4-BE49-F238E27FC236}">
                <a16:creationId xmlns:a16="http://schemas.microsoft.com/office/drawing/2014/main" id="{DDF89BD2-0DF8-4A46-A345-0F42E0F3A44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26" y="3839289"/>
            <a:ext cx="400033" cy="40003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FF9303C-2C61-4414-BDFD-165416E1B7D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386134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E9ECB-48C1-06B6-58F1-A45D60913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EE9703-4679-CAB8-A33E-962B845065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grid controller requires “instant curtailment of electricity production”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A3F08A-6644-6631-D22C-569CE6F53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205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663D54FF-1C3F-14CE-88EF-11D6FD48C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80211"/>
            <a:ext cx="9144000" cy="5310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63947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80A30605-A1A7-450D-B682-1C5A63BD1ECB}"/>
              </a:ext>
            </a:extLst>
          </p:cNvPr>
          <p:cNvCxnSpPr>
            <a:cxnSpLocks/>
            <a:stCxn id="223" idx="0"/>
          </p:cNvCxnSpPr>
          <p:nvPr/>
        </p:nvCxnSpPr>
        <p:spPr>
          <a:xfrm rot="16200000" flipV="1">
            <a:off x="5757187" y="814462"/>
            <a:ext cx="914361" cy="2600215"/>
          </a:xfrm>
          <a:prstGeom prst="bentConnector3">
            <a:avLst>
              <a:gd name="adj1" fmla="val 51558"/>
            </a:avLst>
          </a:prstGeom>
          <a:ln w="12700">
            <a:solidFill>
              <a:schemeClr val="bg2">
                <a:lumMod val="50000"/>
              </a:schemeClr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FF9303C-2C61-4414-BDFD-165416E1B7DD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A32567-A73C-408B-99F9-973C28DA5B7D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14F55-2DC1-4861-B392-5639DE0FD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2543" y="2802420"/>
            <a:ext cx="297015" cy="3408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F02752C-9BCE-4320-93C1-064EF249055E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4033293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999407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607813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87" name="Picture 186">
            <a:extLst>
              <a:ext uri="{FF2B5EF4-FFF2-40B4-BE49-F238E27FC236}">
                <a16:creationId xmlns:a16="http://schemas.microsoft.com/office/drawing/2014/main" id="{7B29E6BE-B904-4BD4-A65B-69C5CCAA4638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43462" y="1514431"/>
            <a:ext cx="342886" cy="25716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39E12F-E995-42D5-A5C6-6548C04E4EF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 rot="611907">
            <a:off x="7667326" y="2417757"/>
            <a:ext cx="347335" cy="380473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805BFD5-50EF-468C-B152-54D5B33B8E13}"/>
              </a:ext>
            </a:extLst>
          </p:cNvPr>
          <p:cNvSpPr/>
          <p:nvPr/>
        </p:nvSpPr>
        <p:spPr>
          <a:xfrm>
            <a:off x="7379223" y="1361413"/>
            <a:ext cx="457181" cy="4571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574" tIns="28574" rIns="28574" bIns="28574"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1x </a:t>
            </a:r>
            <a:b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 year</a:t>
            </a:r>
            <a:endParaRPr lang="en-NL" sz="714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B1556C38-D44C-41EC-8482-CD0347F76FEE}"/>
              </a:ext>
            </a:extLst>
          </p:cNvPr>
          <p:cNvPicPr>
            <a:picLocks noChangeAspect="1"/>
          </p:cNvPicPr>
          <p:nvPr/>
        </p:nvPicPr>
        <p:blipFill>
          <a:blip r:embed="rId2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0" name="Picture 49" descr="Icon&#10;&#10;Description automatically generated">
            <a:extLst>
              <a:ext uri="{FF2B5EF4-FFF2-40B4-BE49-F238E27FC236}">
                <a16:creationId xmlns:a16="http://schemas.microsoft.com/office/drawing/2014/main" id="{0AB76007-AC68-477E-A607-E365C22F5834}"/>
              </a:ext>
            </a:extLst>
          </p:cNvPr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368869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750"/>
                            </p:stCondLst>
                            <p:childTnLst>
                              <p:par>
                                <p:cTn id="16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7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8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9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0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1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25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300"/>
                            </p:stCondLst>
                            <p:childTnLst>
                              <p:par>
                                <p:cTn id="2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8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9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30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31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32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5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25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800"/>
                            </p:stCondLst>
                            <p:childTnLst>
                              <p:par>
                                <p:cTn id="38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39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0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1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2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3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5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25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300"/>
                            </p:stCondLst>
                            <p:childTnLst>
                              <p:par>
                                <p:cTn id="4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50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1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52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53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54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5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25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800"/>
                            </p:stCondLst>
                            <p:childTnLst>
                              <p:par>
                                <p:cTn id="6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1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2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3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4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5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05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25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300"/>
                            </p:stCondLst>
                            <p:childTnLst>
                              <p:par>
                                <p:cTn id="7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2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3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4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5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6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355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25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3800"/>
                            </p:stCondLst>
                            <p:childTnLst>
                              <p:par>
                                <p:cTn id="8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83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4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5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6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7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05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300"/>
                            </p:stCondLst>
                            <p:childTnLst>
                              <p:par>
                                <p:cTn id="95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6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7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8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9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0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4550"/>
                            </p:stCondLst>
                            <p:childTnLst>
                              <p:par>
                                <p:cTn id="10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4800"/>
                            </p:stCondLst>
                            <p:childTnLst>
                              <p:par>
                                <p:cTn id="10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25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50"/>
                            </p:stCondLst>
                            <p:childTnLst>
                              <p:par>
                                <p:cTn id="112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8 -0.00122 L -0.00028 0.08868 L 0.28428 0.08868 L 0.28428 0.17957 " pathEditMode="relative" ptsTypes="AAAA">
                                      <p:cBhvr>
                                        <p:cTn id="113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7050"/>
                            </p:stCondLst>
                            <p:childTnLst>
                              <p:par>
                                <p:cTn id="1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25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300"/>
                            </p:stCondLst>
                            <p:childTnLst>
                              <p:par>
                                <p:cTn id="1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0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1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2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3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24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50"/>
                            </p:stCondLst>
                            <p:childTnLst>
                              <p:par>
                                <p:cTn id="1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805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8550"/>
                            </p:stCondLst>
                            <p:childTnLst>
                              <p:par>
                                <p:cTn id="136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28497 0.17982 L 0.28497 0.08991 L -0.00028 0.08991 L -0.00028 -0.00147 " pathEditMode="relative" ptsTypes="AAAA">
                                      <p:cBhvr>
                                        <p:cTn id="137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050"/>
                            </p:stCondLst>
                            <p:childTnLst>
                              <p:par>
                                <p:cTn id="13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16" name="Connector: Elbow 215">
            <a:extLst>
              <a:ext uri="{FF2B5EF4-FFF2-40B4-BE49-F238E27FC236}">
                <a16:creationId xmlns:a16="http://schemas.microsoft.com/office/drawing/2014/main" id="{80A30605-A1A7-450D-B682-1C5A63BD1ECB}"/>
              </a:ext>
            </a:extLst>
          </p:cNvPr>
          <p:cNvCxnSpPr>
            <a:cxnSpLocks/>
          </p:cNvCxnSpPr>
          <p:nvPr/>
        </p:nvCxnSpPr>
        <p:spPr>
          <a:xfrm rot="16200000" flipV="1">
            <a:off x="5335911" y="1185853"/>
            <a:ext cx="1028657" cy="1857296"/>
          </a:xfrm>
          <a:prstGeom prst="bentConnector3">
            <a:avLst>
              <a:gd name="adj1" fmla="val 50000"/>
            </a:avLst>
          </a:prstGeom>
          <a:ln w="12700">
            <a:solidFill>
              <a:schemeClr val="bg2">
                <a:lumMod val="50000"/>
              </a:schemeClr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2229961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FF9303C-2C61-4414-BDFD-165416E1B7DD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A32567-A73C-408B-99F9-973C28DA5B7D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E14F55-2DC1-4861-B392-5639DE0FD9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72543" y="2802420"/>
            <a:ext cx="297015" cy="340870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Picture 52" descr="Icon&#10;&#10;Description automatically generated">
            <a:extLst>
              <a:ext uri="{FF2B5EF4-FFF2-40B4-BE49-F238E27FC236}">
                <a16:creationId xmlns:a16="http://schemas.microsoft.com/office/drawing/2014/main" id="{9BF513B5-4FDD-40DB-8042-BD677BAD9D0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4851" y="2535421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CA40504D-BF18-4510-99F6-30B540DD324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28334" y="2099165"/>
            <a:ext cx="297015" cy="340870"/>
          </a:xfrm>
          <a:prstGeom prst="rect">
            <a:avLst/>
          </a:prstGeom>
        </p:spPr>
      </p:pic>
      <p:pic>
        <p:nvPicPr>
          <p:cNvPr id="57" name="Picture 56">
            <a:extLst>
              <a:ext uri="{FF2B5EF4-FFF2-40B4-BE49-F238E27FC236}">
                <a16:creationId xmlns:a16="http://schemas.microsoft.com/office/drawing/2014/main" id="{CFF49369-C649-4F8E-9CA6-20307E8ABB5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11907">
            <a:off x="8423118" y="1714503"/>
            <a:ext cx="347335" cy="380473"/>
          </a:xfrm>
          <a:prstGeom prst="rect">
            <a:avLst/>
          </a:prstGeom>
        </p:spPr>
      </p:pic>
      <p:cxnSp>
        <p:nvCxnSpPr>
          <p:cNvPr id="60" name="Connector: Elbow 59">
            <a:extLst>
              <a:ext uri="{FF2B5EF4-FFF2-40B4-BE49-F238E27FC236}">
                <a16:creationId xmlns:a16="http://schemas.microsoft.com/office/drawing/2014/main" id="{EC6F7CB8-95A8-47D9-8B9D-B246B65914EB}"/>
              </a:ext>
            </a:extLst>
          </p:cNvPr>
          <p:cNvCxnSpPr>
            <a:cxnSpLocks/>
          </p:cNvCxnSpPr>
          <p:nvPr/>
        </p:nvCxnSpPr>
        <p:spPr>
          <a:xfrm rot="10800000">
            <a:off x="4921591" y="1686761"/>
            <a:ext cx="3113261" cy="543201"/>
          </a:xfrm>
          <a:prstGeom prst="bentConnector3">
            <a:avLst>
              <a:gd name="adj1" fmla="val 99903"/>
            </a:avLst>
          </a:prstGeom>
          <a:ln w="12700">
            <a:solidFill>
              <a:schemeClr val="bg2">
                <a:lumMod val="50000"/>
              </a:schemeClr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5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F02752C-9BCE-4320-93C1-064EF249055E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9"/>
              </a:ext>
            </a:extLst>
          </a:blip>
          <a:stretch>
            <a:fillRect/>
          </a:stretch>
        </p:blipFill>
        <p:spPr>
          <a:xfrm>
            <a:off x="4033293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999407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607813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339E12F-E995-42D5-A5C6-6548C04E4E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11907">
            <a:off x="7667326" y="2417757"/>
            <a:ext cx="347335" cy="380473"/>
          </a:xfrm>
          <a:prstGeom prst="rect">
            <a:avLst/>
          </a:prstGeom>
        </p:spPr>
      </p:pic>
      <p:pic>
        <p:nvPicPr>
          <p:cNvPr id="47" name="Picture 46" descr="Icon&#10;&#10;Description automatically generated">
            <a:extLst>
              <a:ext uri="{FF2B5EF4-FFF2-40B4-BE49-F238E27FC236}">
                <a16:creationId xmlns:a16="http://schemas.microsoft.com/office/drawing/2014/main" id="{2A5CD1F2-1C47-419A-B90E-AFF70D7843C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8849" y="3238677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15F2E1F8-34DD-4869-8984-B0A6FAB7AFF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42332" y="2802420"/>
            <a:ext cx="297015" cy="34087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8F1ABC3D-30FA-42BF-B210-002533C0C84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611907">
            <a:off x="6937115" y="2417757"/>
            <a:ext cx="347335" cy="380473"/>
          </a:xfrm>
          <a:prstGeom prst="rect">
            <a:avLst/>
          </a:prstGeom>
        </p:spPr>
      </p:pic>
      <p:pic>
        <p:nvPicPr>
          <p:cNvPr id="187" name="busje">
            <a:extLst>
              <a:ext uri="{FF2B5EF4-FFF2-40B4-BE49-F238E27FC236}">
                <a16:creationId xmlns:a16="http://schemas.microsoft.com/office/drawing/2014/main" id="{7B29E6BE-B904-4BD4-A65B-69C5CCAA4638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743462" y="1514431"/>
            <a:ext cx="342886" cy="257164"/>
          </a:xfrm>
          <a:prstGeom prst="rect">
            <a:avLst/>
          </a:prstGeom>
        </p:spPr>
      </p:pic>
      <p:pic>
        <p:nvPicPr>
          <p:cNvPr id="63" name="Picture 62" descr="A blue clock with a black background&#10;&#10;Description automatically generated with low confidence">
            <a:extLst>
              <a:ext uri="{FF2B5EF4-FFF2-40B4-BE49-F238E27FC236}">
                <a16:creationId xmlns:a16="http://schemas.microsoft.com/office/drawing/2014/main" id="{F9B04DD1-8B9B-40AD-A876-A2B78FB171F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5530" y="571362"/>
            <a:ext cx="571476" cy="571476"/>
          </a:xfrm>
          <a:prstGeom prst="rect">
            <a:avLst/>
          </a:prstGeom>
        </p:spPr>
      </p:pic>
      <p:pic>
        <p:nvPicPr>
          <p:cNvPr id="58" name="Picture 57" descr="Icon&#10;&#10;Description automatically generated with medium confidence">
            <a:extLst>
              <a:ext uri="{FF2B5EF4-FFF2-40B4-BE49-F238E27FC236}">
                <a16:creationId xmlns:a16="http://schemas.microsoft.com/office/drawing/2014/main" id="{B6DFC9B6-E6D0-422B-B9E8-9B50482A2364}"/>
              </a:ext>
            </a:extLst>
          </p:cNvPr>
          <p:cNvPicPr>
            <a:picLocks noChangeAspect="1"/>
          </p:cNvPicPr>
          <p:nvPr/>
        </p:nvPicPr>
        <p:blipFill>
          <a:blip r:embed="rId2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5E51308B-7781-479A-8F4D-5E2AEE5C0399}"/>
              </a:ext>
            </a:extLst>
          </p:cNvPr>
          <p:cNvPicPr>
            <a:picLocks noChangeAspect="1"/>
          </p:cNvPicPr>
          <p:nvPr/>
        </p:nvPicPr>
        <p:blipFill>
          <a:blip r:embed="rId23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26483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3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3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4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5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6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7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5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50"/>
                            </p:stCondLst>
                            <p:childTnLst>
                              <p:par>
                                <p:cTn id="40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5579E-6 3.64037E-6 L -4.35579E-6 0.0899 L 0.20463 0.0899 L 0.20463 0.18079 " pathEditMode="relative" rAng="0" ptsTypes="AAAA">
                                      <p:cBhvr>
                                        <p:cTn id="41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5" y="90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50"/>
                            </p:stCondLst>
                            <p:childTnLst>
                              <p:par>
                                <p:cTn id="43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44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5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46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47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48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300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300"/>
                            </p:stCondLst>
                            <p:childTnLst>
                              <p:par>
                                <p:cTn id="53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0477 0.19843 L 0.20477 0.09285 L 0.00055 0.09285 L 0.00055 0.00147 " pathEditMode="relative" ptsTypes="AAAA">
                                      <p:cBhvr>
                                        <p:cTn id="54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300"/>
                            </p:stCondLst>
                            <p:childTnLst>
                              <p:par>
                                <p:cTn id="5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8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300"/>
                            </p:stCondLst>
                            <p:childTnLst>
                              <p:par>
                                <p:cTn id="64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5" dur="3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6" dur="60" fill="hold">
                                          <p:stCondLst>
                                            <p:cond delay="6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67" dur="60" fill="hold">
                                          <p:stCondLst>
                                            <p:cond delay="12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68" dur="60" fill="hold">
                                          <p:stCondLst>
                                            <p:cond delay="18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69" dur="60" fill="hold">
                                          <p:stCondLst>
                                            <p:cond delay="24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6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100"/>
                            </p:stCondLst>
                            <p:childTnLst>
                              <p:par>
                                <p:cTn id="77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8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9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0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81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82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35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850"/>
                            </p:stCondLst>
                            <p:childTnLst>
                              <p:par>
                                <p:cTn id="88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56 0.00147 L 0.00056 0.11465 L 0.32838 0.11465 " pathEditMode="relative" rAng="0" ptsTypes="AAA">
                                      <p:cBhvr>
                                        <p:cTn id="89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84" y="56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11850"/>
                            </p:stCondLst>
                            <p:childTnLst>
                              <p:par>
                                <p:cTn id="9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92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3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94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5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96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2100"/>
                            </p:stCondLst>
                            <p:childTnLst>
                              <p:par>
                                <p:cTn id="9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100"/>
                            </p:stCondLst>
                            <p:childTnLst>
                              <p:par>
                                <p:cTn id="101" presetID="0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2851 0.1149 L 0.0011 0.1149 L 0.0011 0.00319 " pathEditMode="relative" ptsTypes="AAA">
                                      <p:cBhvr>
                                        <p:cTn id="102" dur="200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4100"/>
                            </p:stCondLst>
                            <p:childTnLst>
                              <p:par>
                                <p:cTn id="104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4600"/>
                            </p:stCondLst>
                            <p:childTnLst>
                              <p:par>
                                <p:cTn id="108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FF9303C-2C61-4414-BDFD-165416E1B7DD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A32567-A73C-408B-99F9-973C28DA5B7D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3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F02752C-9BCE-4320-93C1-064EF249055E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33293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999407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514597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05BFD5-50EF-468C-B152-54D5B33B8E13}"/>
              </a:ext>
            </a:extLst>
          </p:cNvPr>
          <p:cNvSpPr/>
          <p:nvPr/>
        </p:nvSpPr>
        <p:spPr>
          <a:xfrm>
            <a:off x="5772232" y="1428671"/>
            <a:ext cx="457181" cy="4571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574" tIns="28574" rIns="28574" bIns="28574"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b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mins.</a:t>
            </a:r>
            <a:endParaRPr lang="en-NL" sz="714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2D5E0-43F3-4FC7-97FD-721AADD82DF7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2798" y="2810354"/>
            <a:ext cx="318909" cy="318909"/>
          </a:xfrm>
          <a:prstGeom prst="rect">
            <a:avLst/>
          </a:prstGeom>
        </p:spPr>
      </p:pic>
      <p:cxnSp>
        <p:nvCxnSpPr>
          <p:cNvPr id="55" name="Connector: Elbow 54">
            <a:extLst>
              <a:ext uri="{FF2B5EF4-FFF2-40B4-BE49-F238E27FC236}">
                <a16:creationId xmlns:a16="http://schemas.microsoft.com/office/drawing/2014/main" id="{F9673238-0E89-46CF-ADA9-394CAE0F9459}"/>
              </a:ext>
            </a:extLst>
          </p:cNvPr>
          <p:cNvCxnSpPr>
            <a:cxnSpLocks/>
          </p:cNvCxnSpPr>
          <p:nvPr/>
        </p:nvCxnSpPr>
        <p:spPr>
          <a:xfrm rot="16200000" flipV="1">
            <a:off x="5557602" y="614440"/>
            <a:ext cx="857214" cy="294310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Elbow 56">
            <a:extLst>
              <a:ext uri="{FF2B5EF4-FFF2-40B4-BE49-F238E27FC236}">
                <a16:creationId xmlns:a16="http://schemas.microsoft.com/office/drawing/2014/main" id="{4F14A56A-BD90-483F-B3B2-4E04E4481D85}"/>
              </a:ext>
            </a:extLst>
          </p:cNvPr>
          <p:cNvCxnSpPr>
            <a:cxnSpLocks/>
          </p:cNvCxnSpPr>
          <p:nvPr/>
        </p:nvCxnSpPr>
        <p:spPr>
          <a:xfrm rot="16200000" flipH="1">
            <a:off x="5614750" y="598140"/>
            <a:ext cx="857214" cy="2971674"/>
          </a:xfrm>
          <a:prstGeom prst="bentConnector3">
            <a:avLst>
              <a:gd name="adj1" fmla="val 4242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Oval 58">
            <a:extLst>
              <a:ext uri="{FF2B5EF4-FFF2-40B4-BE49-F238E27FC236}">
                <a16:creationId xmlns:a16="http://schemas.microsoft.com/office/drawing/2014/main" id="{791ED53A-293E-4F8B-9521-3CFD33B678A6}"/>
              </a:ext>
            </a:extLst>
          </p:cNvPr>
          <p:cNvSpPr/>
          <p:nvPr/>
        </p:nvSpPr>
        <p:spPr>
          <a:xfrm>
            <a:off x="4488395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730DB796-D532-4DF6-9583-896ACF188958}"/>
              </a:ext>
            </a:extLst>
          </p:cNvPr>
          <p:cNvSpPr/>
          <p:nvPr/>
        </p:nvSpPr>
        <p:spPr>
          <a:xfrm>
            <a:off x="7500537" y="2514597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0" name="Oval 59">
            <a:extLst>
              <a:ext uri="{FF2B5EF4-FFF2-40B4-BE49-F238E27FC236}">
                <a16:creationId xmlns:a16="http://schemas.microsoft.com/office/drawing/2014/main" id="{537935B6-BC73-4647-BDC3-0F360E19B4B6}"/>
              </a:ext>
            </a:extLst>
          </p:cNvPr>
          <p:cNvSpPr/>
          <p:nvPr/>
        </p:nvSpPr>
        <p:spPr>
          <a:xfrm>
            <a:off x="7499451" y="2514597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73817439-0FF0-42E2-A007-000D0138ACBB}"/>
              </a:ext>
            </a:extLst>
          </p:cNvPr>
          <p:cNvSpPr/>
          <p:nvPr/>
        </p:nvSpPr>
        <p:spPr>
          <a:xfrm>
            <a:off x="4488394" y="1601216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D0BAA185-E047-4F22-BCEA-BFA7905EFFD6}"/>
              </a:ext>
            </a:extLst>
          </p:cNvPr>
          <p:cNvSpPr/>
          <p:nvPr/>
        </p:nvSpPr>
        <p:spPr>
          <a:xfrm>
            <a:off x="7500080" y="2515050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5D466966-ADCB-429E-AEBC-EBCB1271C122}"/>
              </a:ext>
            </a:extLst>
          </p:cNvPr>
          <p:cNvSpPr/>
          <p:nvPr/>
        </p:nvSpPr>
        <p:spPr>
          <a:xfrm>
            <a:off x="4487931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DF0D2D1A-CFAE-4BD8-9527-FA83C2EEAF61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04" y="1371518"/>
            <a:ext cx="342886" cy="342886"/>
          </a:xfrm>
          <a:prstGeom prst="rect">
            <a:avLst/>
          </a:prstGeom>
          <a:effectLst/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259B963B-F6A4-4A02-A541-A85B8E360C4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06" y="1428665"/>
            <a:ext cx="285738" cy="285738"/>
          </a:xfrm>
          <a:prstGeom prst="rect">
            <a:avLst/>
          </a:prstGeom>
          <a:effectLst/>
        </p:spPr>
      </p:pic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0233F6E4-F34A-43BF-8B77-424C3CEE37D4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43" y="1371518"/>
            <a:ext cx="342886" cy="342886"/>
          </a:xfrm>
          <a:prstGeom prst="rect">
            <a:avLst/>
          </a:prstGeom>
          <a:ln w="1152" cap="flat">
            <a:noFill/>
            <a:prstDash val="solid"/>
            <a:miter/>
          </a:ln>
          <a:effectLst/>
        </p:spPr>
      </p:pic>
      <p:pic>
        <p:nvPicPr>
          <p:cNvPr id="72" name="Picture 71" descr="Text, icon&#10;&#10;Description automatically generated">
            <a:extLst>
              <a:ext uri="{FF2B5EF4-FFF2-40B4-BE49-F238E27FC236}">
                <a16:creationId xmlns:a16="http://schemas.microsoft.com/office/drawing/2014/main" id="{386B8DB7-2449-4ACD-BD29-72497B3A88A0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3" y="1428665"/>
            <a:ext cx="285738" cy="285738"/>
          </a:xfrm>
          <a:prstGeom prst="rect">
            <a:avLst/>
          </a:prstGeom>
          <a:effectLst/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3FAB454B-C963-4368-9CAB-771E10BA5A9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88" y="1371518"/>
            <a:ext cx="342886" cy="342886"/>
          </a:xfrm>
          <a:prstGeom prst="rect">
            <a:avLst/>
          </a:prstGeom>
          <a:effectLst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AED11AC-AFB9-4798-B497-FF94DBD2BE78}"/>
              </a:ext>
            </a:extLst>
          </p:cNvPr>
          <p:cNvSpPr txBox="1"/>
          <p:nvPr/>
        </p:nvSpPr>
        <p:spPr>
          <a:xfrm>
            <a:off x="6400086" y="1714533"/>
            <a:ext cx="344644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Charging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stations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B6D108-255A-4A5D-9EFD-DE3E150A25F6}"/>
              </a:ext>
            </a:extLst>
          </p:cNvPr>
          <p:cNvSpPr txBox="1"/>
          <p:nvPr/>
        </p:nvSpPr>
        <p:spPr>
          <a:xfrm>
            <a:off x="6996432" y="1714533"/>
            <a:ext cx="294951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heating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EC99EE-5344-4A59-B405-D227FC68DCA8}"/>
              </a:ext>
            </a:extLst>
          </p:cNvPr>
          <p:cNvSpPr txBox="1"/>
          <p:nvPr/>
        </p:nvSpPr>
        <p:spPr>
          <a:xfrm>
            <a:off x="7519920" y="1714624"/>
            <a:ext cx="391132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appliances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0601C5-B8CD-46F1-AF1C-0670A9528040}"/>
              </a:ext>
            </a:extLst>
          </p:cNvPr>
          <p:cNvSpPr txBox="1"/>
          <p:nvPr/>
        </p:nvSpPr>
        <p:spPr>
          <a:xfrm>
            <a:off x="8156342" y="1714533"/>
            <a:ext cx="261288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panels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3C6EF0-F53D-437C-A285-C1827ED46741}"/>
              </a:ext>
            </a:extLst>
          </p:cNvPr>
          <p:cNvSpPr txBox="1"/>
          <p:nvPr/>
        </p:nvSpPr>
        <p:spPr>
          <a:xfrm>
            <a:off x="8658190" y="1714441"/>
            <a:ext cx="400749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thermostat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3" name="Picture 82" descr="Icon&#10;&#10;Description automatically generated with medium confidence">
            <a:extLst>
              <a:ext uri="{FF2B5EF4-FFF2-40B4-BE49-F238E27FC236}">
                <a16:creationId xmlns:a16="http://schemas.microsoft.com/office/drawing/2014/main" id="{CD57F6E5-6317-4AF4-B459-A7EB5EF1D377}"/>
              </a:ext>
            </a:extLst>
          </p:cNvPr>
          <p:cNvPicPr>
            <a:picLocks noChangeAspect="1"/>
          </p:cNvPicPr>
          <p:nvPr/>
        </p:nvPicPr>
        <p:blipFill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49B1DB5E-53FE-4A01-8080-3E070CD4798A}"/>
              </a:ext>
            </a:extLst>
          </p:cNvPr>
          <p:cNvPicPr>
            <a:picLocks noChangeAspect="1"/>
          </p:cNvPicPr>
          <p:nvPr/>
        </p:nvPicPr>
        <p:blipFill>
          <a:blip r:embed="rId2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60459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2" dur="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50" fill="hold">
                                          <p:stCondLst>
                                            <p:cond delay="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" dur="5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5" dur="50" fill="hold">
                                          <p:stCondLst>
                                            <p:cond delay="15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6" dur="5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7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5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-0.00025 L -0.00013 -0.10167 L -0.32479 -0.10167 L -0.32479 -0.17761 " pathEditMode="relative" rAng="0" ptsTypes="AAAA">
                                      <p:cBhvr>
                                        <p:cTn id="2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3" y="-88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250"/>
                            </p:stCondLst>
                            <p:childTnLst>
                              <p:par>
                                <p:cTn id="37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750"/>
                            </p:stCondLst>
                            <p:childTnLst>
                              <p:par>
                                <p:cTn id="41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2 -0.00049 L -0.00042 0.08819 L 0.3212 0.08819 L 0.3212 0.17786 " pathEditMode="relative" rAng="0" ptsTypes="AAAA">
                                      <p:cBhvr>
                                        <p:cTn id="42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891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75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0"/>
                            </p:stCondLst>
                            <p:childTnLst>
                              <p:par>
                                <p:cTn id="48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8000"/>
                            </p:stCondLst>
                            <p:childTnLst>
                              <p:par>
                                <p:cTn id="52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4 -0.00025 L -0.00014 -0.10167 L -0.32479 -0.10167 L -0.32479 -0.17761 " pathEditMode="relative" rAng="0" ptsTypes="AAAA">
                                      <p:cBhvr>
                                        <p:cTn id="53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3" y="-8868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42 -0.00049 L -0.00042 0.08819 L 0.3212 0.08819 L 0.3212 0.17785 " pathEditMode="relative" rAng="0" ptsTypes="AAAA">
                                      <p:cBhvr>
                                        <p:cTn id="61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8917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0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3 -0.00025 L -0.00013 -0.10167 L -0.32479 -0.10167 L -0.32479 -0.17761 " pathEditMode="relative" rAng="0" ptsTypes="AAAA">
                                      <p:cBhvr>
                                        <p:cTn id="69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233" y="-8868"/>
                                    </p:animMotion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42 -0.00049 L -0.00042 0.08819 L 0.32121 0.08819 L 0.32121 0.17786 " pathEditMode="relative" rAng="0" ptsTypes="AAAA">
                                      <p:cBhvr>
                                        <p:cTn id="74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81" y="8917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grpId="2" nodeType="withEffect">
                                  <p:stCondLst>
                                    <p:cond delay="2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2500"/>
                            </p:stCondLst>
                            <p:childTnLst>
                              <p:par>
                                <p:cTn id="79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3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000"/>
                            </p:stCondLst>
                            <p:childTnLst>
                              <p:par>
                                <p:cTn id="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4500"/>
                            </p:stCondLst>
                            <p:childTnLst>
                              <p:par>
                                <p:cTn id="10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5500"/>
                            </p:stCondLst>
                            <p:childTnLst>
                              <p:par>
                                <p:cTn id="1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9" grpId="0" animBg="1"/>
      <p:bldP spid="59" grpId="1" animBg="1"/>
      <p:bldP spid="59" grpId="2" animBg="1"/>
      <p:bldP spid="53" grpId="0" animBg="1"/>
      <p:bldP spid="53" grpId="1" animBg="1"/>
      <p:bldP spid="53" grpId="2" animBg="1"/>
      <p:bldP spid="60" grpId="0" animBg="1"/>
      <p:bldP spid="60" grpId="1" animBg="1"/>
      <p:bldP spid="60" grpId="2" animBg="1"/>
      <p:bldP spid="63" grpId="0" animBg="1"/>
      <p:bldP spid="63" grpId="1" animBg="1"/>
      <p:bldP spid="63" grpId="2" animBg="1"/>
      <p:bldP spid="64" grpId="0" animBg="1"/>
      <p:bldP spid="64" grpId="1" animBg="1"/>
      <p:bldP spid="64" grpId="2" animBg="1"/>
      <p:bldP spid="65" grpId="0" animBg="1"/>
      <p:bldP spid="65" grpId="1" animBg="1"/>
      <p:bldP spid="65" grpId="2" animBg="1"/>
      <p:bldP spid="74" grpId="0"/>
      <p:bldP spid="75" grpId="0"/>
      <p:bldP spid="76" grpId="0"/>
      <p:bldP spid="79" grpId="0"/>
      <p:bldP spid="8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7" name="Picture 76" descr="A picture containing text&#10;&#10;Description automatically generated">
            <a:extLst>
              <a:ext uri="{FF2B5EF4-FFF2-40B4-BE49-F238E27FC236}">
                <a16:creationId xmlns:a16="http://schemas.microsoft.com/office/drawing/2014/main" id="{4FF9303C-2C61-4414-BDFD-165416E1B7DD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A2A32567-A73C-408B-99F9-973C28DA5B7D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2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79" name="Straight Arrow Connector 178">
            <a:extLst>
              <a:ext uri="{FF2B5EF4-FFF2-40B4-BE49-F238E27FC236}">
                <a16:creationId xmlns:a16="http://schemas.microsoft.com/office/drawing/2014/main" id="{8F02752C-9BCE-4320-93C1-064EF249055E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033293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999407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805BFD5-50EF-468C-B152-54D5B33B8E13}"/>
              </a:ext>
            </a:extLst>
          </p:cNvPr>
          <p:cNvSpPr/>
          <p:nvPr/>
        </p:nvSpPr>
        <p:spPr>
          <a:xfrm>
            <a:off x="5772232" y="1428671"/>
            <a:ext cx="457181" cy="4571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574" tIns="28574" rIns="28574" bIns="28574"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every</a:t>
            </a:r>
            <a:b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15 mins.</a:t>
            </a:r>
            <a:endParaRPr lang="en-NL" sz="714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62D5E0-43F3-4FC7-97FD-721AADD82DF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362798" y="2810354"/>
            <a:ext cx="318909" cy="318909"/>
          </a:xfrm>
          <a:prstGeom prst="rect">
            <a:avLst/>
          </a:prstGeom>
        </p:spPr>
      </p:pic>
      <p:pic>
        <p:nvPicPr>
          <p:cNvPr id="66" name="Picture 65" descr="Icon&#10;&#10;Description automatically generated">
            <a:extLst>
              <a:ext uri="{FF2B5EF4-FFF2-40B4-BE49-F238E27FC236}">
                <a16:creationId xmlns:a16="http://schemas.microsoft.com/office/drawing/2014/main" id="{DF0D2D1A-CFAE-4BD8-9527-FA83C2EEAF6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04" y="1371518"/>
            <a:ext cx="342886" cy="342886"/>
          </a:xfrm>
          <a:prstGeom prst="rect">
            <a:avLst/>
          </a:prstGeom>
          <a:effectLst/>
        </p:spPr>
      </p:pic>
      <p:pic>
        <p:nvPicPr>
          <p:cNvPr id="67" name="Picture 66" descr="Icon&#10;&#10;Description automatically generated">
            <a:extLst>
              <a:ext uri="{FF2B5EF4-FFF2-40B4-BE49-F238E27FC236}">
                <a16:creationId xmlns:a16="http://schemas.microsoft.com/office/drawing/2014/main" id="{259B963B-F6A4-4A02-A541-A85B8E360C4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06" y="1428665"/>
            <a:ext cx="285738" cy="285738"/>
          </a:xfrm>
          <a:prstGeom prst="rect">
            <a:avLst/>
          </a:prstGeom>
          <a:effectLst/>
        </p:spPr>
      </p:pic>
      <p:pic>
        <p:nvPicPr>
          <p:cNvPr id="68" name="Picture 67" descr="Icon&#10;&#10;Description automatically generated">
            <a:extLst>
              <a:ext uri="{FF2B5EF4-FFF2-40B4-BE49-F238E27FC236}">
                <a16:creationId xmlns:a16="http://schemas.microsoft.com/office/drawing/2014/main" id="{0233F6E4-F34A-43BF-8B77-424C3CEE37D4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43" y="1371518"/>
            <a:ext cx="342886" cy="342886"/>
          </a:xfrm>
          <a:prstGeom prst="rect">
            <a:avLst/>
          </a:prstGeom>
          <a:ln w="1152" cap="flat">
            <a:noFill/>
            <a:prstDash val="solid"/>
            <a:miter/>
          </a:ln>
          <a:effectLst/>
        </p:spPr>
      </p:pic>
      <p:pic>
        <p:nvPicPr>
          <p:cNvPr id="72" name="Picture 71" descr="Text, icon&#10;&#10;Description automatically generated">
            <a:extLst>
              <a:ext uri="{FF2B5EF4-FFF2-40B4-BE49-F238E27FC236}">
                <a16:creationId xmlns:a16="http://schemas.microsoft.com/office/drawing/2014/main" id="{386B8DB7-2449-4ACD-BD29-72497B3A88A0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3" y="1428665"/>
            <a:ext cx="285738" cy="285738"/>
          </a:xfrm>
          <a:prstGeom prst="rect">
            <a:avLst/>
          </a:prstGeom>
          <a:effectLst/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3FAB454B-C963-4368-9CAB-771E10BA5A9C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88" y="1371518"/>
            <a:ext cx="342886" cy="342886"/>
          </a:xfrm>
          <a:prstGeom prst="rect">
            <a:avLst/>
          </a:prstGeom>
          <a:effectLst/>
        </p:spPr>
      </p:pic>
      <p:sp>
        <p:nvSpPr>
          <p:cNvPr id="74" name="TextBox 73">
            <a:extLst>
              <a:ext uri="{FF2B5EF4-FFF2-40B4-BE49-F238E27FC236}">
                <a16:creationId xmlns:a16="http://schemas.microsoft.com/office/drawing/2014/main" id="{FAED11AC-AFB9-4798-B497-FF94DBD2BE78}"/>
              </a:ext>
            </a:extLst>
          </p:cNvPr>
          <p:cNvSpPr txBox="1"/>
          <p:nvPr/>
        </p:nvSpPr>
        <p:spPr>
          <a:xfrm>
            <a:off x="6400086" y="1714533"/>
            <a:ext cx="344644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Charging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stations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37B6D108-255A-4A5D-9EFD-DE3E150A25F6}"/>
              </a:ext>
            </a:extLst>
          </p:cNvPr>
          <p:cNvSpPr txBox="1"/>
          <p:nvPr/>
        </p:nvSpPr>
        <p:spPr>
          <a:xfrm>
            <a:off x="6996432" y="1714533"/>
            <a:ext cx="294951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heating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5EC99EE-5344-4A59-B405-D227FC68DCA8}"/>
              </a:ext>
            </a:extLst>
          </p:cNvPr>
          <p:cNvSpPr txBox="1"/>
          <p:nvPr/>
        </p:nvSpPr>
        <p:spPr>
          <a:xfrm>
            <a:off x="7519920" y="1714624"/>
            <a:ext cx="391132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appliances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30601C5-B8CD-46F1-AF1C-0670A9528040}"/>
              </a:ext>
            </a:extLst>
          </p:cNvPr>
          <p:cNvSpPr txBox="1"/>
          <p:nvPr/>
        </p:nvSpPr>
        <p:spPr>
          <a:xfrm>
            <a:off x="8156342" y="1714533"/>
            <a:ext cx="261288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panels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FD3C6EF0-F53D-437C-A285-C1827ED46741}"/>
              </a:ext>
            </a:extLst>
          </p:cNvPr>
          <p:cNvSpPr txBox="1"/>
          <p:nvPr/>
        </p:nvSpPr>
        <p:spPr>
          <a:xfrm>
            <a:off x="8658190" y="1714441"/>
            <a:ext cx="400749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thermostat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7" name="Picture 56" descr="Icon&#10;&#10;Description automatically generated with medium confidence">
            <a:extLst>
              <a:ext uri="{FF2B5EF4-FFF2-40B4-BE49-F238E27FC236}">
                <a16:creationId xmlns:a16="http://schemas.microsoft.com/office/drawing/2014/main" id="{0610A8C2-D025-45A0-9282-52A7BF7C5A93}"/>
              </a:ext>
            </a:extLst>
          </p:cNvPr>
          <p:cNvPicPr>
            <a:picLocks noChangeAspect="1"/>
          </p:cNvPicPr>
          <p:nvPr/>
        </p:nvPicPr>
        <p:blipFill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23FB2AEE-7C3D-4364-80D5-8120CA0BCE29}"/>
              </a:ext>
            </a:extLst>
          </p:cNvPr>
          <p:cNvPicPr>
            <a:picLocks noChangeAspect="1"/>
          </p:cNvPicPr>
          <p:nvPr/>
        </p:nvPicPr>
        <p:blipFill>
          <a:blip r:embed="rId2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00006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3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000"/>
                            </p:stCondLst>
                            <p:childTnLst>
                              <p:par>
                                <p:cTn id="17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500"/>
                            </p:stCondLst>
                            <p:childTnLst>
                              <p:par>
                                <p:cTn id="21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10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80874E-6 1.94512E-6 L 0.0062 0.21166 " pathEditMode="relative" rAng="0" ptsTypes="AA">
                                      <p:cBhvr>
                                        <p:cTn id="3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3" y="1058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500"/>
                            </p:stCondLst>
                            <p:childTnLst>
                              <p:par>
                                <p:cTn id="3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4918E-6 2.49388E-6 L 0.11272 0.49436 " pathEditMode="relative" rAng="0" ptsTypes="AA">
                                      <p:cBhvr>
                                        <p:cTn id="35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36" y="24718"/>
                                    </p:animMotion>
                                  </p:childTnLst>
                                </p:cTn>
                              </p:par>
                              <p:par>
                                <p:cTn id="36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7" dur="2000" fill="hold"/>
                                        <p:tgtEl>
                                          <p:spTgt spid="7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3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9281E-6 -3.01323E-6 L 0.04355 0.5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77" y="24988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66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91856E-6 -3.01323E-6 L -0.01571 0.5 " pathEditMode="relative" rAng="0" ptsTypes="AA">
                                      <p:cBhvr>
                                        <p:cTn id="43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85" y="24988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68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3194E-6 -3.01323E-6 L -0.07827 0.5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913" y="24988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9" dur="2000" fill="hold"/>
                                        <p:tgtEl>
                                          <p:spTgt spid="7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50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331E-7 2.49388E-6 L -0.14069 0.49436 " pathEditMode="relative" rAng="0" ptsTypes="AA">
                                      <p:cBhvr>
                                        <p:cTn id="51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41" y="24718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67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4" grpId="0"/>
      <p:bldP spid="75" grpId="0"/>
      <p:bldP spid="76" grpId="0"/>
      <p:bldP spid="79" grpId="0"/>
      <p:bldP spid="80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033293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999407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87C6FE1A-8E2B-45C8-928F-B4158B1B7C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2151B143-8F76-4B62-9AC9-BFE14DE8E7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6ED13635-785A-4873-AEB5-215754A9B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4F298CAA-6BA7-4F5C-BD9D-8E3A5F7F49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91DD95E-5DA9-43F9-BA62-87AE63E102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C311FD28-A856-4B80-ACDB-6EC663DA85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0CDC7054-BF57-48B1-B1B8-836A22C651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551FEBE3-DFDB-437B-9821-E2A0C14E5A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1" name="Picture 80" descr="Icon&#10;&#10;Description automatically generated">
            <a:extLst>
              <a:ext uri="{FF2B5EF4-FFF2-40B4-BE49-F238E27FC236}">
                <a16:creationId xmlns:a16="http://schemas.microsoft.com/office/drawing/2014/main" id="{D7AB5F61-DBCA-4C0A-9EFC-C631074DC0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3" name="Picture 82" descr="Icon&#10;&#10;Description automatically generated">
            <a:extLst>
              <a:ext uri="{FF2B5EF4-FFF2-40B4-BE49-F238E27FC236}">
                <a16:creationId xmlns:a16="http://schemas.microsoft.com/office/drawing/2014/main" id="{BCC004A4-3466-4679-A6C9-AFDD7BA75B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713ADC9F-2704-4DCB-A150-3B2FC8944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17891631-292C-42FE-A88B-4F8BEB7051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29D43B17-7420-4F43-9190-FB904C1E47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1203693F-BF42-4407-8615-D38C924D63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2992AD01-0035-498E-AEDD-EE2E68158B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C52ABF21-7D8F-4C8A-BCD9-9A5F513C52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AD93FC04-E9BA-4F84-B0AB-E17EF60473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0CC88388-5541-4AE2-B060-E66296925C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C82CCAC-3780-4DEA-8919-6921C7D3EF8B}"/>
              </a:ext>
            </a:extLst>
          </p:cNvPr>
          <p:cNvSpPr/>
          <p:nvPr/>
        </p:nvSpPr>
        <p:spPr>
          <a:xfrm>
            <a:off x="7886928" y="251459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5CE7980-69C5-40FA-A33E-EBA78FFB25C1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97FEF38-10D7-481A-8DE9-4A91B03DBD00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F39C400-DCDF-47C9-A019-51171C4A8D8F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369D184-419A-45E9-8D3F-61FCA878C253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8A37EB-7E4E-4427-9216-1DCD2F1D6B5E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82C6F9C-568C-4177-A00F-78853831315A}"/>
              </a:ext>
            </a:extLst>
          </p:cNvPr>
          <p:cNvSpPr/>
          <p:nvPr/>
        </p:nvSpPr>
        <p:spPr>
          <a:xfrm>
            <a:off x="7429697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37E34595-4090-4909-845C-F8456B4F0C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157652" y="4330"/>
            <a:ext cx="542902" cy="385746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395D3550-1A7D-41B4-A454-BB7F7DA69F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200513" y="-9957"/>
            <a:ext cx="571476" cy="3857462"/>
          </a:xfrm>
          <a:prstGeom prst="bentConnector3">
            <a:avLst>
              <a:gd name="adj1" fmla="val 4242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F44FE19-4699-42AA-ADE4-13DBE0014ABB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533CADC-D218-483F-B5D2-FB6D01D413A8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42C7977-977C-40B0-947F-756B3646A045}"/>
              </a:ext>
            </a:extLst>
          </p:cNvPr>
          <p:cNvSpPr/>
          <p:nvPr/>
        </p:nvSpPr>
        <p:spPr>
          <a:xfrm>
            <a:off x="8386197" y="2205780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7" name="Oval 116">
            <a:extLst>
              <a:ext uri="{FF2B5EF4-FFF2-40B4-BE49-F238E27FC236}">
                <a16:creationId xmlns:a16="http://schemas.microsoft.com/office/drawing/2014/main" id="{D9EA26EA-A041-4DEB-94E7-D900E740E27E}"/>
              </a:ext>
            </a:extLst>
          </p:cNvPr>
          <p:cNvSpPr/>
          <p:nvPr/>
        </p:nvSpPr>
        <p:spPr>
          <a:xfrm>
            <a:off x="4473045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2" name="Picture 71" descr="Icon&#10;&#10;Description automatically generated with medium confidence">
            <a:extLst>
              <a:ext uri="{FF2B5EF4-FFF2-40B4-BE49-F238E27FC236}">
                <a16:creationId xmlns:a16="http://schemas.microsoft.com/office/drawing/2014/main" id="{CAC9D836-098F-4B1D-A604-A1FAA70FECF0}"/>
              </a:ext>
            </a:extLst>
          </p:cNvPr>
          <p:cNvPicPr>
            <a:picLocks noChangeAspect="1"/>
          </p:cNvPicPr>
          <p:nvPr/>
        </p:nvPicPr>
        <p:blipFill>
          <a:blip r:embed="rId1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3" name="Picture 72" descr="Icon&#10;&#10;Description automatically generated">
            <a:extLst>
              <a:ext uri="{FF2B5EF4-FFF2-40B4-BE49-F238E27FC236}">
                <a16:creationId xmlns:a16="http://schemas.microsoft.com/office/drawing/2014/main" id="{9FF6BBA3-DC0F-497E-BADE-BC8A5188CF52}"/>
              </a:ext>
            </a:extLst>
          </p:cNvPr>
          <p:cNvPicPr>
            <a:picLocks noChangeAspect="1"/>
          </p:cNvPicPr>
          <p:nvPr/>
        </p:nvPicPr>
        <p:blipFill>
          <a:blip r:embed="rId1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9875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0200">
        <p:fade/>
      </p:transition>
    </mc:Choice>
    <mc:Fallback xmlns="">
      <p:transition spd="med" advTm="102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0732E-6 3.81186E-6 L 0.05829 0.0355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08" y="1764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78"/>
                                        </p:tgtEl>
                                      </p:cBhvr>
                                      <p:by x="36000" y="36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0" presetClass="exit" presetSubtype="0" fill="hold" nodeType="withEffect">
                                  <p:stCondLst>
                                    <p:cond delay="1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25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35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5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5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65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85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95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50"/>
                            </p:stCondLst>
                            <p:childTnLst>
                              <p:par>
                                <p:cTn id="42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25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35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450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50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5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75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85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950"/>
                            </p:stCondLst>
                            <p:childTnLst>
                              <p:par>
                                <p:cTn id="6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8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45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950"/>
                            </p:stCondLst>
                            <p:childTnLst>
                              <p:par>
                                <p:cTn id="7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450"/>
                            </p:stCondLst>
                            <p:childTnLst>
                              <p:par>
                                <p:cTn id="78" presetID="0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6486E-6 0.00024 L -4.96486E-6 -0.06884 L -0.42124 -0.06884 L -0.42124 -0.11882 " pathEditMode="relative" rAng="0" ptsTypes="AAAA">
                                      <p:cBhvr>
                                        <p:cTn id="79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69" y="-595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0" presetClass="path" presetSubtype="0" accel="50000" decel="5000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0014 0.00025 L 0.00014 0.05953 L 0.42222 0.05953 L 0.42222 0.1171 " pathEditMode="relative" rAng="0" ptsTypes="AAAA">
                                      <p:cBhvr>
                                        <p:cTn id="84" dur="175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97" y="583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450"/>
                            </p:stCondLst>
                            <p:childTnLst>
                              <p:par>
                                <p:cTn id="86" presetID="10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950"/>
                            </p:stCondLst>
                            <p:childTnLst>
                              <p:par>
                                <p:cTn id="93" presetID="10" presetClass="exit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6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0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0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 animBg="1"/>
      <p:bldP spid="102" grpId="0" animBg="1"/>
      <p:bldP spid="106" grpId="0" animBg="1"/>
      <p:bldP spid="107" grpId="0" animBg="1"/>
      <p:bldP spid="108" grpId="0" animBg="1"/>
      <p:bldP spid="109" grpId="0" animBg="1"/>
      <p:bldP spid="116" grpId="0" animBg="1"/>
      <p:bldP spid="116" grpId="1" animBg="1"/>
      <p:bldP spid="116" grpId="2" animBg="1"/>
      <p:bldP spid="117" grpId="0" animBg="1"/>
      <p:bldP spid="117" grpId="1" animBg="1"/>
      <p:bldP spid="117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314560" y="971439"/>
            <a:ext cx="2514494" cy="7429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400706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56" name="Customer Service">
            <a:extLst>
              <a:ext uri="{FF2B5EF4-FFF2-40B4-BE49-F238E27FC236}">
                <a16:creationId xmlns:a16="http://schemas.microsoft.com/office/drawing/2014/main" id="{8DAB3B1F-3584-4CBF-9EB8-3D4F030CF6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90369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656483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316578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55" name="Picture 54" descr="Icon&#10;&#10;Description automatically generated">
            <a:extLst>
              <a:ext uri="{FF2B5EF4-FFF2-40B4-BE49-F238E27FC236}">
                <a16:creationId xmlns:a16="http://schemas.microsoft.com/office/drawing/2014/main" id="{87C6FE1A-8E2B-45C8-928F-B4158B1B7CB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7" name="Picture 56" descr="Icon&#10;&#10;Description automatically generated">
            <a:extLst>
              <a:ext uri="{FF2B5EF4-FFF2-40B4-BE49-F238E27FC236}">
                <a16:creationId xmlns:a16="http://schemas.microsoft.com/office/drawing/2014/main" id="{2151B143-8F76-4B62-9AC9-BFE14DE8E7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8" name="Picture 57" descr="Icon&#10;&#10;Description automatically generated">
            <a:extLst>
              <a:ext uri="{FF2B5EF4-FFF2-40B4-BE49-F238E27FC236}">
                <a16:creationId xmlns:a16="http://schemas.microsoft.com/office/drawing/2014/main" id="{6ED13635-785A-4873-AEB5-215754A9BDA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9" name="Picture 58" descr="Icon&#10;&#10;Description automatically generated">
            <a:extLst>
              <a:ext uri="{FF2B5EF4-FFF2-40B4-BE49-F238E27FC236}">
                <a16:creationId xmlns:a16="http://schemas.microsoft.com/office/drawing/2014/main" id="{4F298CAA-6BA7-4F5C-BD9D-8E3A5F7F49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0" name="Picture 59" descr="Icon&#10;&#10;Description automatically generated">
            <a:extLst>
              <a:ext uri="{FF2B5EF4-FFF2-40B4-BE49-F238E27FC236}">
                <a16:creationId xmlns:a16="http://schemas.microsoft.com/office/drawing/2014/main" id="{591DD95E-5DA9-43F9-BA62-87AE63E1023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3" name="Picture 62" descr="Icon&#10;&#10;Description automatically generated">
            <a:extLst>
              <a:ext uri="{FF2B5EF4-FFF2-40B4-BE49-F238E27FC236}">
                <a16:creationId xmlns:a16="http://schemas.microsoft.com/office/drawing/2014/main" id="{C311FD28-A856-4B80-ACDB-6EC663DA85A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4" name="Picture 63" descr="Icon&#10;&#10;Description automatically generated">
            <a:extLst>
              <a:ext uri="{FF2B5EF4-FFF2-40B4-BE49-F238E27FC236}">
                <a16:creationId xmlns:a16="http://schemas.microsoft.com/office/drawing/2014/main" id="{0CDC7054-BF57-48B1-B1B8-836A22C6519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65" name="Picture 64" descr="Icon&#10;&#10;Description automatically generated">
            <a:extLst>
              <a:ext uri="{FF2B5EF4-FFF2-40B4-BE49-F238E27FC236}">
                <a16:creationId xmlns:a16="http://schemas.microsoft.com/office/drawing/2014/main" id="{551FEBE3-DFDB-437B-9821-E2A0C14E5AE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1" name="Picture 80" descr="Icon&#10;&#10;Description automatically generated">
            <a:extLst>
              <a:ext uri="{FF2B5EF4-FFF2-40B4-BE49-F238E27FC236}">
                <a16:creationId xmlns:a16="http://schemas.microsoft.com/office/drawing/2014/main" id="{D7AB5F61-DBCA-4C0A-9EFC-C631074DC02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3" name="Picture 82" descr="Icon&#10;&#10;Description automatically generated">
            <a:extLst>
              <a:ext uri="{FF2B5EF4-FFF2-40B4-BE49-F238E27FC236}">
                <a16:creationId xmlns:a16="http://schemas.microsoft.com/office/drawing/2014/main" id="{BCC004A4-3466-4679-A6C9-AFDD7BA75B1F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713ADC9F-2704-4DCB-A150-3B2FC894400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17891631-292C-42FE-A88B-4F8BEB7051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29D43B17-7420-4F43-9190-FB904C1E4710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9" name="Picture 88" descr="Icon&#10;&#10;Description automatically generated">
            <a:extLst>
              <a:ext uri="{FF2B5EF4-FFF2-40B4-BE49-F238E27FC236}">
                <a16:creationId xmlns:a16="http://schemas.microsoft.com/office/drawing/2014/main" id="{1203693F-BF42-4407-8615-D38C924D637A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0" name="Picture 89" descr="Icon&#10;&#10;Description automatically generated">
            <a:extLst>
              <a:ext uri="{FF2B5EF4-FFF2-40B4-BE49-F238E27FC236}">
                <a16:creationId xmlns:a16="http://schemas.microsoft.com/office/drawing/2014/main" id="{2992AD01-0035-498E-AEDD-EE2E68158B36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2" name="Picture 91" descr="Icon&#10;&#10;Description automatically generated">
            <a:extLst>
              <a:ext uri="{FF2B5EF4-FFF2-40B4-BE49-F238E27FC236}">
                <a16:creationId xmlns:a16="http://schemas.microsoft.com/office/drawing/2014/main" id="{C52ABF21-7D8F-4C8A-BCD9-9A5F513C52DB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AD93FC04-E9BA-4F84-B0AB-E17EF60473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0CC88388-5541-4AE2-B060-E66296925C8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00" name="Rectangle 99">
            <a:extLst>
              <a:ext uri="{FF2B5EF4-FFF2-40B4-BE49-F238E27FC236}">
                <a16:creationId xmlns:a16="http://schemas.microsoft.com/office/drawing/2014/main" id="{3C82CCAC-3780-4DEA-8919-6921C7D3EF8B}"/>
              </a:ext>
            </a:extLst>
          </p:cNvPr>
          <p:cNvSpPr/>
          <p:nvPr/>
        </p:nvSpPr>
        <p:spPr>
          <a:xfrm>
            <a:off x="7886928" y="251459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2" name="Rectangle 101">
            <a:extLst>
              <a:ext uri="{FF2B5EF4-FFF2-40B4-BE49-F238E27FC236}">
                <a16:creationId xmlns:a16="http://schemas.microsoft.com/office/drawing/2014/main" id="{A5CE7980-69C5-40FA-A33E-EBA78FFB25C1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6" name="Rectangle 105">
            <a:extLst>
              <a:ext uri="{FF2B5EF4-FFF2-40B4-BE49-F238E27FC236}">
                <a16:creationId xmlns:a16="http://schemas.microsoft.com/office/drawing/2014/main" id="{097FEF38-10D7-481A-8DE9-4A91B03DBD00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BF39C400-DCDF-47C9-A019-51171C4A8D8F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8" name="Rectangle 107">
            <a:extLst>
              <a:ext uri="{FF2B5EF4-FFF2-40B4-BE49-F238E27FC236}">
                <a16:creationId xmlns:a16="http://schemas.microsoft.com/office/drawing/2014/main" id="{B369D184-419A-45E9-8D3F-61FCA878C253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D8A37EB-7E4E-4427-9216-1DCD2F1D6B5E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182C6F9C-568C-4177-A00F-78853831315A}"/>
              </a:ext>
            </a:extLst>
          </p:cNvPr>
          <p:cNvSpPr/>
          <p:nvPr/>
        </p:nvSpPr>
        <p:spPr>
          <a:xfrm>
            <a:off x="7429697" y="2571750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111" name="Connector: Elbow 110">
            <a:extLst>
              <a:ext uri="{FF2B5EF4-FFF2-40B4-BE49-F238E27FC236}">
                <a16:creationId xmlns:a16="http://schemas.microsoft.com/office/drawing/2014/main" id="{37E34595-4090-4909-845C-F8456B4F0C84}"/>
              </a:ext>
            </a:extLst>
          </p:cNvPr>
          <p:cNvCxnSpPr>
            <a:cxnSpLocks/>
          </p:cNvCxnSpPr>
          <p:nvPr/>
        </p:nvCxnSpPr>
        <p:spPr>
          <a:xfrm rot="16200000" flipV="1">
            <a:off x="6543669" y="375789"/>
            <a:ext cx="542902" cy="3114543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395D3550-1A7D-41B4-A454-BB7F7DA69F9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586259" y="361502"/>
            <a:ext cx="571476" cy="3114543"/>
          </a:xfrm>
          <a:prstGeom prst="bentConnector3">
            <a:avLst>
              <a:gd name="adj1" fmla="val 4242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18">
            <a:extLst>
              <a:ext uri="{FF2B5EF4-FFF2-40B4-BE49-F238E27FC236}">
                <a16:creationId xmlns:a16="http://schemas.microsoft.com/office/drawing/2014/main" id="{DF44FE19-4699-42AA-ADE4-13DBE0014ABB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120" name="Straight Arrow Connector 119">
            <a:extLst>
              <a:ext uri="{FF2B5EF4-FFF2-40B4-BE49-F238E27FC236}">
                <a16:creationId xmlns:a16="http://schemas.microsoft.com/office/drawing/2014/main" id="{9533CADC-D218-483F-B5D2-FB6D01D413A8}"/>
              </a:ext>
            </a:extLst>
          </p:cNvPr>
          <p:cNvCxnSpPr>
            <a:cxnSpLocks/>
          </p:cNvCxnSpPr>
          <p:nvPr/>
        </p:nvCxnSpPr>
        <p:spPr>
          <a:xfrm>
            <a:off x="7577526" y="4286368"/>
            <a:ext cx="971617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Oval 115">
            <a:extLst>
              <a:ext uri="{FF2B5EF4-FFF2-40B4-BE49-F238E27FC236}">
                <a16:creationId xmlns:a16="http://schemas.microsoft.com/office/drawing/2014/main" id="{442C7977-977C-40B0-947F-756B3646A045}"/>
              </a:ext>
            </a:extLst>
          </p:cNvPr>
          <p:cNvSpPr/>
          <p:nvPr/>
        </p:nvSpPr>
        <p:spPr>
          <a:xfrm>
            <a:off x="8401320" y="2205780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1F1C5BFB-6DEF-46D7-9B54-F8F0B3FDFEBE}"/>
              </a:ext>
            </a:extLst>
          </p:cNvPr>
          <p:cNvSpPr/>
          <p:nvPr/>
        </p:nvSpPr>
        <p:spPr>
          <a:xfrm>
            <a:off x="5228010" y="1601482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50881DBB-CD71-4EBD-A914-BC753BFB4012}"/>
              </a:ext>
            </a:extLst>
          </p:cNvPr>
          <p:cNvSpPr txBox="1"/>
          <p:nvPr/>
        </p:nvSpPr>
        <p:spPr>
          <a:xfrm>
            <a:off x="5104632" y="1314364"/>
            <a:ext cx="355865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9147C3E-348F-4007-AFF1-4045BF613BE3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1893" y="694672"/>
            <a:ext cx="457181" cy="457181"/>
          </a:xfrm>
          <a:prstGeom prst="rect">
            <a:avLst/>
          </a:prstGeom>
        </p:spPr>
      </p:pic>
      <p:pic>
        <p:nvPicPr>
          <p:cNvPr id="14" name="Picture 13" descr="Icon&#10;&#10;Description automatically generated">
            <a:extLst>
              <a:ext uri="{FF2B5EF4-FFF2-40B4-BE49-F238E27FC236}">
                <a16:creationId xmlns:a16="http://schemas.microsoft.com/office/drawing/2014/main" id="{22645E3B-E760-4D4A-9EFD-F24F8691EE0A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4967" y="369358"/>
            <a:ext cx="457181" cy="457181"/>
          </a:xfrm>
          <a:prstGeom prst="rect">
            <a:avLst/>
          </a:prstGeom>
        </p:spPr>
      </p:pic>
      <p:pic>
        <p:nvPicPr>
          <p:cNvPr id="16" name="Picture 15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4987051C-4B72-4B9B-A78C-98B0B5C9C806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9041" y="432275"/>
            <a:ext cx="342886" cy="342886"/>
          </a:xfrm>
          <a:prstGeom prst="rect">
            <a:avLst/>
          </a:prstGeom>
        </p:spPr>
      </p:pic>
      <p:pic>
        <p:nvPicPr>
          <p:cNvPr id="18" name="Picture 17" descr="Graphical user interface&#10;&#10;Description automatically generated">
            <a:extLst>
              <a:ext uri="{FF2B5EF4-FFF2-40B4-BE49-F238E27FC236}">
                <a16:creationId xmlns:a16="http://schemas.microsoft.com/office/drawing/2014/main" id="{8DBA9D5D-B646-4546-8C3B-5361D273A2C0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6194" y="367498"/>
            <a:ext cx="457181" cy="457181"/>
          </a:xfrm>
          <a:prstGeom prst="rect">
            <a:avLst/>
          </a:prstGeom>
        </p:spPr>
      </p:pic>
      <p:sp>
        <p:nvSpPr>
          <p:cNvPr id="112" name="Oval 111" hidden="1">
            <a:extLst>
              <a:ext uri="{FF2B5EF4-FFF2-40B4-BE49-F238E27FC236}">
                <a16:creationId xmlns:a16="http://schemas.microsoft.com/office/drawing/2014/main" id="{D3017115-9FC1-438E-9D28-2704DD92ED07}"/>
              </a:ext>
            </a:extLst>
          </p:cNvPr>
          <p:cNvSpPr/>
          <p:nvPr/>
        </p:nvSpPr>
        <p:spPr>
          <a:xfrm>
            <a:off x="8401314" y="2206150"/>
            <a:ext cx="57148" cy="57148"/>
          </a:xfrm>
          <a:prstGeom prst="ellipse">
            <a:avLst/>
          </a:prstGeom>
          <a:solidFill>
            <a:schemeClr val="bg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3" name="Oval 112" hidden="1">
            <a:extLst>
              <a:ext uri="{FF2B5EF4-FFF2-40B4-BE49-F238E27FC236}">
                <a16:creationId xmlns:a16="http://schemas.microsoft.com/office/drawing/2014/main" id="{391288BE-51BC-4F35-A667-198B34D4D9E9}"/>
              </a:ext>
            </a:extLst>
          </p:cNvPr>
          <p:cNvSpPr/>
          <p:nvPr/>
        </p:nvSpPr>
        <p:spPr>
          <a:xfrm>
            <a:off x="5227610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1AA9D2C0-2A70-4422-A6EA-EE63B1E3739B}"/>
              </a:ext>
            </a:extLst>
          </p:cNvPr>
          <p:cNvSpPr txBox="1"/>
          <p:nvPr/>
        </p:nvSpPr>
        <p:spPr>
          <a:xfrm>
            <a:off x="4269829" y="226111"/>
            <a:ext cx="878444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 characteristics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FFF64B9D-DC01-48EA-ABC3-A3B504915352}"/>
              </a:ext>
            </a:extLst>
          </p:cNvPr>
          <p:cNvSpPr txBox="1"/>
          <p:nvPr/>
        </p:nvSpPr>
        <p:spPr>
          <a:xfrm>
            <a:off x="5360958" y="228439"/>
            <a:ext cx="966609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 predictions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6A1137C-3795-4EF0-BCFA-B22B75C336B5}"/>
              </a:ext>
            </a:extLst>
          </p:cNvPr>
          <p:cNvSpPr txBox="1"/>
          <p:nvPr/>
        </p:nvSpPr>
        <p:spPr>
          <a:xfrm>
            <a:off x="3315629" y="228439"/>
            <a:ext cx="892871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Predictive 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" name="Picture 20" descr="Icon&#10;&#10;Description automatically generated">
            <a:extLst>
              <a:ext uri="{FF2B5EF4-FFF2-40B4-BE49-F238E27FC236}">
                <a16:creationId xmlns:a16="http://schemas.microsoft.com/office/drawing/2014/main" id="{915F9A5A-7015-43CF-81B9-296438D9AF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3501" y="375450"/>
            <a:ext cx="400033" cy="400033"/>
          </a:xfrm>
          <a:prstGeom prst="rect">
            <a:avLst/>
          </a:prstGeom>
        </p:spPr>
      </p:pic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32EA474A-45FB-4B5C-94E3-AE42D65BDCAB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1" name="Picture 120" descr="Icon&#10;&#10;Description automatically generated">
            <a:extLst>
              <a:ext uri="{FF2B5EF4-FFF2-40B4-BE49-F238E27FC236}">
                <a16:creationId xmlns:a16="http://schemas.microsoft.com/office/drawing/2014/main" id="{2FC126F6-3F9E-4BC9-92C8-1B2CC9812CCC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4" name="Picture 123" descr="Icon&#10;&#10;Description automatically generated">
            <a:extLst>
              <a:ext uri="{FF2B5EF4-FFF2-40B4-BE49-F238E27FC236}">
                <a16:creationId xmlns:a16="http://schemas.microsoft.com/office/drawing/2014/main" id="{4594C5E3-F1CD-4C5D-A5A3-8DD780F33251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4" name="Connector: Elbow 3">
            <a:extLst>
              <a:ext uri="{FF2B5EF4-FFF2-40B4-BE49-F238E27FC236}">
                <a16:creationId xmlns:a16="http://schemas.microsoft.com/office/drawing/2014/main" id="{9E247A3A-E1AA-4DF2-B3EE-B14AA033C580}"/>
              </a:ext>
            </a:extLst>
          </p:cNvPr>
          <p:cNvCxnSpPr>
            <a:cxnSpLocks/>
          </p:cNvCxnSpPr>
          <p:nvPr/>
        </p:nvCxnSpPr>
        <p:spPr>
          <a:xfrm>
            <a:off x="4572630" y="1685855"/>
            <a:ext cx="3399407" cy="1799017"/>
          </a:xfrm>
          <a:prstGeom prst="bentConnector3">
            <a:avLst>
              <a:gd name="adj1" fmla="val -144"/>
            </a:avLst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busje">
            <a:extLst>
              <a:ext uri="{FF2B5EF4-FFF2-40B4-BE49-F238E27FC236}">
                <a16:creationId xmlns:a16="http://schemas.microsoft.com/office/drawing/2014/main" id="{BB24C2D7-1A47-4AF5-9B21-36BD06EA4262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4400577" y="1542980"/>
            <a:ext cx="342886" cy="257164"/>
          </a:xfrm>
          <a:prstGeom prst="rect">
            <a:avLst/>
          </a:prstGeom>
        </p:spPr>
      </p:pic>
      <p:pic>
        <p:nvPicPr>
          <p:cNvPr id="126" name="Picture 125">
            <a:extLst>
              <a:ext uri="{FF2B5EF4-FFF2-40B4-BE49-F238E27FC236}">
                <a16:creationId xmlns:a16="http://schemas.microsoft.com/office/drawing/2014/main" id="{02FFF8B9-1FA3-4CC1-A094-1C1D589E32F9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2512" y="985019"/>
            <a:ext cx="423710" cy="423710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27" name="Picture 126" descr="Icon&#10;&#10;Description automatically generated with medium confidence">
            <a:extLst>
              <a:ext uri="{FF2B5EF4-FFF2-40B4-BE49-F238E27FC236}">
                <a16:creationId xmlns:a16="http://schemas.microsoft.com/office/drawing/2014/main" id="{2FD821FB-9BCF-4534-A635-6B9C54356AE3}"/>
              </a:ext>
            </a:extLst>
          </p:cNvPr>
          <p:cNvPicPr>
            <a:picLocks noChangeAspect="1"/>
          </p:cNvPicPr>
          <p:nvPr/>
        </p:nvPicPr>
        <p:blipFill>
          <a:blip r:embed="rId2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8" name="Picture 127" descr="Icon&#10;&#10;Description automatically generated">
            <a:extLst>
              <a:ext uri="{FF2B5EF4-FFF2-40B4-BE49-F238E27FC236}">
                <a16:creationId xmlns:a16="http://schemas.microsoft.com/office/drawing/2014/main" id="{BF2FAC14-0A25-4FAA-B001-A3510345DE6D}"/>
              </a:ext>
            </a:extLst>
          </p:cNvPr>
          <p:cNvPicPr>
            <a:picLocks noChangeAspect="1"/>
          </p:cNvPicPr>
          <p:nvPr/>
        </p:nvPicPr>
        <p:blipFill>
          <a:blip r:embed="rId2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5" name="Picture 124" descr="Icon&#10;&#10;Description automatically generated">
            <a:extLst>
              <a:ext uri="{FF2B5EF4-FFF2-40B4-BE49-F238E27FC236}">
                <a16:creationId xmlns:a16="http://schemas.microsoft.com/office/drawing/2014/main" id="{D6AC0358-2922-1E72-00C6-6B07FC260317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0298" y="384117"/>
            <a:ext cx="400033" cy="40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321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2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928E-6 4.09113E-6 L 1.45928E-6 -0.0686 L -0.34064 -0.0686 L -0.34064 -0.11906 " pathEditMode="relative" ptsTypes="AAAA">
                                      <p:cBhvr>
                                        <p:cTn id="18" dur="2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500"/>
                            </p:stCondLst>
                            <p:childTnLst>
                              <p:par>
                                <p:cTn id="20" presetID="22" presetClass="entr" presetSubtype="8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4 3.50808E-6 L -0.00014 0.05928 L 0.34091 0.05928 L 0.34091 0.11832 " pathEditMode="relative" ptsTypes="AAAA">
                                      <p:cBhvr>
                                        <p:cTn id="29" dur="2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6500"/>
                            </p:stCondLst>
                            <p:childTnLst>
                              <p:par>
                                <p:cTn id="31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0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6311 0.00172 L -0.0011 0.00172 " pathEditMode="relative" ptsTypes="AA">
                                      <p:cBhvr>
                                        <p:cTn id="5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0" presetClass="path" presetSubtype="0" accel="50000" decel="5000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6063 0.00147 L 0.0011 0.00147 " pathEditMode="relative" ptsTypes="AA">
                                      <p:cBhvr>
                                        <p:cTn id="5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9750"/>
                            </p:stCondLst>
                            <p:childTnLst>
                              <p:par>
                                <p:cTn id="6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0" presetClass="path" presetSubtype="0" accel="50000" decel="5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0.16976 0.00588 L 0.00041 0.00588 " pathEditMode="relative" rAng="0" ptsTypes="AA">
                                      <p:cBhvr>
                                        <p:cTn id="66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7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7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225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75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3000"/>
                            </p:stCondLst>
                            <p:childTnLst>
                              <p:par>
                                <p:cTn id="80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56111E-6 5.38951E-8 L 0.09177 0.12959 " pathEditMode="relative" rAng="0" ptsTypes="AA">
                                      <p:cBhvr>
                                        <p:cTn id="81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589" y="6467"/>
                                    </p:animMotion>
                                  </p:childTnLst>
                                </p:cTn>
                              </p:par>
                              <p:par>
                                <p:cTn id="8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3" dur="2000" fill="hold"/>
                                        <p:tgtEl>
                                          <p:spTgt spid="2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8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55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75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6250"/>
                            </p:stCondLst>
                            <p:childTnLst>
                              <p:par>
                                <p:cTn id="10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6750"/>
                            </p:stCondLst>
                            <p:childTnLst>
                              <p:par>
                                <p:cTn id="10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7250"/>
                            </p:stCondLst>
                            <p:childTnLst>
                              <p:par>
                                <p:cTn id="112" presetID="0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28 0.00073 L 0.00028 0.3535 L 0.36999 0.3535 " pathEditMode="relative" ptsTypes="AAA">
                                      <p:cBhvr>
                                        <p:cTn id="113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9750"/>
                            </p:stCondLst>
                            <p:childTnLst>
                              <p:par>
                                <p:cTn id="11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6999 0.3535 L 0.40706 0.4194 " pathEditMode="relative" ptsTypes="AA">
                                      <p:cBhvr>
                                        <p:cTn id="119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1750"/>
                            </p:stCondLst>
                            <p:childTnLst>
                              <p:par>
                                <p:cTn id="12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40706 0.4194 L 0.40637 0.47476 " pathEditMode="relative" rAng="0" ptsTypes="AA">
                                      <p:cBhvr>
                                        <p:cTn id="125" dur="2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1" y="27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3750"/>
                            </p:stCondLst>
                            <p:childTnLst>
                              <p:par>
                                <p:cTn id="12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4250"/>
                            </p:stCondLst>
                            <p:childTnLst>
                              <p:par>
                                <p:cTn id="13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6" grpId="1" animBg="1"/>
      <p:bldP spid="116" grpId="2" animBg="1"/>
      <p:bldP spid="122" grpId="0" animBg="1"/>
      <p:bldP spid="122" grpId="1" animBg="1"/>
      <p:bldP spid="122" grpId="2" animBg="1"/>
      <p:bldP spid="114" grpId="0"/>
      <p:bldP spid="115" grpId="0"/>
      <p:bldP spid="12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457436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44B631AF-3704-467B-8A11-4C257BF31DF6}"/>
              </a:ext>
            </a:extLst>
          </p:cNvPr>
          <p:cNvCxnSpPr>
            <a:cxnSpLocks/>
            <a:endCxn id="80" idx="4"/>
          </p:cNvCxnSpPr>
          <p:nvPr/>
        </p:nvCxnSpPr>
        <p:spPr>
          <a:xfrm flipH="1" flipV="1">
            <a:off x="4362277" y="1657281"/>
            <a:ext cx="360" cy="1486009"/>
          </a:xfrm>
          <a:prstGeom prst="line">
            <a:avLst/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>
            <a:extLst>
              <a:ext uri="{FF2B5EF4-FFF2-40B4-BE49-F238E27FC236}">
                <a16:creationId xmlns:a16="http://schemas.microsoft.com/office/drawing/2014/main" id="{98709680-AC40-4057-B687-56184223B1C5}"/>
              </a:ext>
            </a:extLst>
          </p:cNvPr>
          <p:cNvCxnSpPr>
            <a:cxnSpLocks/>
            <a:endCxn id="74" idx="0"/>
          </p:cNvCxnSpPr>
          <p:nvPr/>
        </p:nvCxnSpPr>
        <p:spPr>
          <a:xfrm>
            <a:off x="4448017" y="1657281"/>
            <a:ext cx="360" cy="1486009"/>
          </a:xfrm>
          <a:prstGeom prst="line">
            <a:avLst/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Connector: Elbow 115">
            <a:extLst>
              <a:ext uri="{FF2B5EF4-FFF2-40B4-BE49-F238E27FC236}">
                <a16:creationId xmlns:a16="http://schemas.microsoft.com/office/drawing/2014/main" id="{2180463D-EF57-4645-B313-792FE466F5AB}"/>
              </a:ext>
            </a:extLst>
          </p:cNvPr>
          <p:cNvCxnSpPr>
            <a:cxnSpLocks/>
            <a:endCxn id="110" idx="4"/>
          </p:cNvCxnSpPr>
          <p:nvPr/>
        </p:nvCxnSpPr>
        <p:spPr>
          <a:xfrm rot="16200000" flipV="1">
            <a:off x="4048107" y="2142912"/>
            <a:ext cx="1486009" cy="514746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Connector: Elbow 116">
            <a:extLst>
              <a:ext uri="{FF2B5EF4-FFF2-40B4-BE49-F238E27FC236}">
                <a16:creationId xmlns:a16="http://schemas.microsoft.com/office/drawing/2014/main" id="{9BFC3C15-596A-47EC-B046-25A2DFA4C35C}"/>
              </a:ext>
            </a:extLst>
          </p:cNvPr>
          <p:cNvCxnSpPr>
            <a:cxnSpLocks/>
            <a:endCxn id="75" idx="0"/>
          </p:cNvCxnSpPr>
          <p:nvPr/>
        </p:nvCxnSpPr>
        <p:spPr>
          <a:xfrm rot="16200000" flipH="1">
            <a:off x="4133847" y="2142912"/>
            <a:ext cx="1486009" cy="514746"/>
          </a:xfrm>
          <a:prstGeom prst="bentConnector3">
            <a:avLst>
              <a:gd name="adj1" fmla="val 4236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EC570C5-B421-4CFC-9273-B64B1E339AF6}"/>
              </a:ext>
            </a:extLst>
          </p:cNvPr>
          <p:cNvCxnSpPr>
            <a:cxnSpLocks/>
            <a:endCxn id="77" idx="4"/>
          </p:cNvCxnSpPr>
          <p:nvPr/>
        </p:nvCxnSpPr>
        <p:spPr>
          <a:xfrm rot="5400000" flipH="1" flipV="1">
            <a:off x="3219375" y="2171850"/>
            <a:ext cx="1486009" cy="45687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873A09E1-497E-436F-87AA-4A695DFEF8E3}"/>
              </a:ext>
            </a:extLst>
          </p:cNvPr>
          <p:cNvCxnSpPr>
            <a:cxnSpLocks/>
            <a:endCxn id="73" idx="0"/>
          </p:cNvCxnSpPr>
          <p:nvPr/>
        </p:nvCxnSpPr>
        <p:spPr>
          <a:xfrm rot="5400000">
            <a:off x="3305115" y="2171850"/>
            <a:ext cx="1486009" cy="456871"/>
          </a:xfrm>
          <a:prstGeom prst="bentConnector3">
            <a:avLst>
              <a:gd name="adj1" fmla="val 54070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Oval 64">
            <a:extLst>
              <a:ext uri="{FF2B5EF4-FFF2-40B4-BE49-F238E27FC236}">
                <a16:creationId xmlns:a16="http://schemas.microsoft.com/office/drawing/2014/main" id="{25F9AD53-37CA-40CE-AD80-22BF034E6ADC}"/>
              </a:ext>
            </a:extLst>
          </p:cNvPr>
          <p:cNvSpPr/>
          <p:nvPr/>
        </p:nvSpPr>
        <p:spPr>
          <a:xfrm>
            <a:off x="5260735" y="1774276"/>
            <a:ext cx="457181" cy="457181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28574" tIns="28574" rIns="28574" bIns="28574"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black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Real-time</a:t>
            </a:r>
            <a:endParaRPr lang="en-NL" sz="714">
              <a:solidFill>
                <a:prstClr val="black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FFF78B-C80B-4CF3-8834-14A7E43EC5E2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922901" y="1717122"/>
            <a:ext cx="240180" cy="3428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6F4008-02DE-4C91-A890-D1628FE1400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461184" y="1721144"/>
            <a:ext cx="342708" cy="34270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E9E0F28-485B-42C2-ADCD-C9323E7B8C5D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66030" y="1745000"/>
            <a:ext cx="263804" cy="31545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8A0F361-C11C-4E2F-92DF-D7E87BF04D4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06726" y="1773893"/>
            <a:ext cx="340245" cy="286115"/>
          </a:xfrm>
          <a:prstGeom prst="rect">
            <a:avLst/>
          </a:prstGeom>
        </p:spPr>
      </p:pic>
      <p:sp>
        <p:nvSpPr>
          <p:cNvPr id="83" name="TextBox 82">
            <a:extLst>
              <a:ext uri="{FF2B5EF4-FFF2-40B4-BE49-F238E27FC236}">
                <a16:creationId xmlns:a16="http://schemas.microsoft.com/office/drawing/2014/main" id="{5B2A3544-A045-4801-8B12-1763E44A8A03}"/>
              </a:ext>
            </a:extLst>
          </p:cNvPr>
          <p:cNvSpPr txBox="1"/>
          <p:nvPr/>
        </p:nvSpPr>
        <p:spPr>
          <a:xfrm>
            <a:off x="5838896" y="2060046"/>
            <a:ext cx="444030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</a:t>
            </a:r>
          </a:p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temperature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C698DD2-FB9E-4FEA-A812-F353A4826984}"/>
              </a:ext>
            </a:extLst>
          </p:cNvPr>
          <p:cNvSpPr txBox="1"/>
          <p:nvPr/>
        </p:nvSpPr>
        <p:spPr>
          <a:xfrm>
            <a:off x="6497760" y="2060046"/>
            <a:ext cx="269302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Sensor</a:t>
            </a:r>
          </a:p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DFC13BE1-999C-413A-9E1A-A47A2790684D}"/>
              </a:ext>
            </a:extLst>
          </p:cNvPr>
          <p:cNvSpPr txBox="1"/>
          <p:nvPr/>
        </p:nvSpPr>
        <p:spPr>
          <a:xfrm>
            <a:off x="7043690" y="2060138"/>
            <a:ext cx="320599" cy="143242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Pressure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E89449-4E9C-459A-AE85-BF63F6697684}"/>
              </a:ext>
            </a:extLst>
          </p:cNvPr>
          <p:cNvSpPr txBox="1"/>
          <p:nvPr/>
        </p:nvSpPr>
        <p:spPr>
          <a:xfrm>
            <a:off x="7611183" y="2060046"/>
            <a:ext cx="328614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Status &amp;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Errors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A2875809-1902-4323-8FD0-0A498B4C51AA}"/>
              </a:ext>
            </a:extLst>
          </p:cNvPr>
          <p:cNvSpPr/>
          <p:nvPr/>
        </p:nvSpPr>
        <p:spPr>
          <a:xfrm>
            <a:off x="3791110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AC82FD2A-B901-4FE4-940F-3A40ECE2702D}"/>
              </a:ext>
            </a:extLst>
          </p:cNvPr>
          <p:cNvSpPr/>
          <p:nvPr/>
        </p:nvSpPr>
        <p:spPr>
          <a:xfrm>
            <a:off x="441980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79D4D5D1-8D2B-47C1-8CD8-BB0E6E0C6F27}"/>
              </a:ext>
            </a:extLst>
          </p:cNvPr>
          <p:cNvSpPr/>
          <p:nvPr/>
        </p:nvSpPr>
        <p:spPr>
          <a:xfrm>
            <a:off x="5105651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>
            <a:extLst>
              <a:ext uri="{FF2B5EF4-FFF2-40B4-BE49-F238E27FC236}">
                <a16:creationId xmlns:a16="http://schemas.microsoft.com/office/drawing/2014/main" id="{765884EE-B656-46C6-81C7-6060F8B27B85}"/>
              </a:ext>
            </a:extLst>
          </p:cNvPr>
          <p:cNvSpPr/>
          <p:nvPr/>
        </p:nvSpPr>
        <p:spPr>
          <a:xfrm>
            <a:off x="4162241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1217C778-63F3-40CC-9F2D-89AB2192D5C7}"/>
              </a:ext>
            </a:extLst>
          </p:cNvPr>
          <p:cNvSpPr/>
          <p:nvPr/>
        </p:nvSpPr>
        <p:spPr>
          <a:xfrm>
            <a:off x="4333703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10" name="Oval 109">
            <a:extLst>
              <a:ext uri="{FF2B5EF4-FFF2-40B4-BE49-F238E27FC236}">
                <a16:creationId xmlns:a16="http://schemas.microsoft.com/office/drawing/2014/main" id="{C1FC8400-33A4-45EB-B6CA-0088B34D7031}"/>
              </a:ext>
            </a:extLst>
          </p:cNvPr>
          <p:cNvSpPr/>
          <p:nvPr/>
        </p:nvSpPr>
        <p:spPr>
          <a:xfrm>
            <a:off x="4505165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2" name="Oval 101" hidden="1">
            <a:extLst>
              <a:ext uri="{FF2B5EF4-FFF2-40B4-BE49-F238E27FC236}">
                <a16:creationId xmlns:a16="http://schemas.microsoft.com/office/drawing/2014/main" id="{90820239-B7B4-450C-AA8B-2FAE648FCDD4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6" name="Oval 105" hidden="1">
            <a:extLst>
              <a:ext uri="{FF2B5EF4-FFF2-40B4-BE49-F238E27FC236}">
                <a16:creationId xmlns:a16="http://schemas.microsoft.com/office/drawing/2014/main" id="{724DB644-F2FF-4038-AB21-2DD9D77159C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7" name="Oval 106" hidden="1">
            <a:extLst>
              <a:ext uri="{FF2B5EF4-FFF2-40B4-BE49-F238E27FC236}">
                <a16:creationId xmlns:a16="http://schemas.microsoft.com/office/drawing/2014/main" id="{C783D4B0-3B4C-4CA5-8F2E-CAB8DBECEEF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8" name="Oval 107" hidden="1">
            <a:extLst>
              <a:ext uri="{FF2B5EF4-FFF2-40B4-BE49-F238E27FC236}">
                <a16:creationId xmlns:a16="http://schemas.microsoft.com/office/drawing/2014/main" id="{E8DA289D-E34C-41BB-A56E-0188CC423DD4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9" name="Oval 108" hidden="1">
            <a:extLst>
              <a:ext uri="{FF2B5EF4-FFF2-40B4-BE49-F238E27FC236}">
                <a16:creationId xmlns:a16="http://schemas.microsoft.com/office/drawing/2014/main" id="{DAAA163C-D52B-4F47-9651-8062BCDAB522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4" name="Oval 123" hidden="1">
            <a:extLst>
              <a:ext uri="{FF2B5EF4-FFF2-40B4-BE49-F238E27FC236}">
                <a16:creationId xmlns:a16="http://schemas.microsoft.com/office/drawing/2014/main" id="{80B12F9F-0732-4623-8A18-038E1910F097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5" name="Oval 124" hidden="1">
            <a:extLst>
              <a:ext uri="{FF2B5EF4-FFF2-40B4-BE49-F238E27FC236}">
                <a16:creationId xmlns:a16="http://schemas.microsoft.com/office/drawing/2014/main" id="{A36888B3-459A-4773-B9C1-E6148B827982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6" name="Oval 125" hidden="1">
            <a:extLst>
              <a:ext uri="{FF2B5EF4-FFF2-40B4-BE49-F238E27FC236}">
                <a16:creationId xmlns:a16="http://schemas.microsoft.com/office/drawing/2014/main" id="{2BB578D4-940A-4D4B-A823-80B0F03D78BF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7" name="Oval 126" hidden="1">
            <a:extLst>
              <a:ext uri="{FF2B5EF4-FFF2-40B4-BE49-F238E27FC236}">
                <a16:creationId xmlns:a16="http://schemas.microsoft.com/office/drawing/2014/main" id="{52EF8FDD-F718-4B55-ADF5-3E9EBA55D04F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8" name="Oval 127" hidden="1">
            <a:extLst>
              <a:ext uri="{FF2B5EF4-FFF2-40B4-BE49-F238E27FC236}">
                <a16:creationId xmlns:a16="http://schemas.microsoft.com/office/drawing/2014/main" id="{D6BF5DAF-EFDD-4F67-8AE3-97C1A71BBC30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9" name="Oval 128" hidden="1">
            <a:extLst>
              <a:ext uri="{FF2B5EF4-FFF2-40B4-BE49-F238E27FC236}">
                <a16:creationId xmlns:a16="http://schemas.microsoft.com/office/drawing/2014/main" id="{5E689836-D6BF-4582-9C38-51B064928D4A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30" name="Oval 129" hidden="1">
            <a:extLst>
              <a:ext uri="{FF2B5EF4-FFF2-40B4-BE49-F238E27FC236}">
                <a16:creationId xmlns:a16="http://schemas.microsoft.com/office/drawing/2014/main" id="{9204A380-0469-4B31-ABC3-3FB2939565DE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2" name="Picture 71" descr="Icon&#10;&#10;Description automatically generated with medium confidence">
            <a:extLst>
              <a:ext uri="{FF2B5EF4-FFF2-40B4-BE49-F238E27FC236}">
                <a16:creationId xmlns:a16="http://schemas.microsoft.com/office/drawing/2014/main" id="{AB4F5979-FD07-4B86-9BFB-59E9CD6EEEE6}"/>
              </a:ext>
            </a:extLst>
          </p:cNvPr>
          <p:cNvPicPr>
            <a:picLocks noChangeAspect="1"/>
          </p:cNvPicPr>
          <p:nvPr/>
        </p:nvPicPr>
        <p:blipFill>
          <a:blip r:embed="rId19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32337C81-D0A9-47EF-836F-F2593FDC2994}"/>
              </a:ext>
            </a:extLst>
          </p:cNvPr>
          <p:cNvPicPr>
            <a:picLocks noChangeAspect="1"/>
          </p:cNvPicPr>
          <p:nvPr/>
        </p:nvPicPr>
        <p:blipFill>
          <a:blip r:embed="rId20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7087D3B0-6CC4-E6A6-357C-F03476800A13}"/>
              </a:ext>
            </a:extLst>
          </p:cNvPr>
          <p:cNvSpPr txBox="1"/>
          <p:nvPr/>
        </p:nvSpPr>
        <p:spPr>
          <a:xfrm>
            <a:off x="4228859" y="226111"/>
            <a:ext cx="63959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Status reporting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FA4B85B6-715B-3359-74E0-DCCE373DAE2F}"/>
              </a:ext>
            </a:extLst>
          </p:cNvPr>
          <p:cNvSpPr txBox="1"/>
          <p:nvPr/>
        </p:nvSpPr>
        <p:spPr>
          <a:xfrm>
            <a:off x="5053649" y="228439"/>
            <a:ext cx="83195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Periodic 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08DCFD74-8B35-7C74-5386-419D43A6F48B}"/>
              </a:ext>
            </a:extLst>
          </p:cNvPr>
          <p:cNvSpPr txBox="1"/>
          <p:nvPr/>
        </p:nvSpPr>
        <p:spPr>
          <a:xfrm>
            <a:off x="3429079" y="228439"/>
            <a:ext cx="463266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Monitoring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9" name="Picture 88">
            <a:extLst>
              <a:ext uri="{FF2B5EF4-FFF2-40B4-BE49-F238E27FC236}">
                <a16:creationId xmlns:a16="http://schemas.microsoft.com/office/drawing/2014/main" id="{F9FAC6A8-47B5-5696-BCD7-7C4791141703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62079" y="386643"/>
            <a:ext cx="400033" cy="400033"/>
          </a:xfrm>
          <a:prstGeom prst="rect">
            <a:avLst/>
          </a:prstGeom>
        </p:spPr>
      </p:pic>
      <p:pic>
        <p:nvPicPr>
          <p:cNvPr id="90" name="Picture 89">
            <a:extLst>
              <a:ext uri="{FF2B5EF4-FFF2-40B4-BE49-F238E27FC236}">
                <a16:creationId xmlns:a16="http://schemas.microsoft.com/office/drawing/2014/main" id="{4E432294-1FD6-D11D-0049-E24C0124379A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32121" y="350793"/>
            <a:ext cx="457181" cy="457181"/>
          </a:xfrm>
          <a:prstGeom prst="rect">
            <a:avLst/>
          </a:prstGeom>
        </p:spPr>
      </p:pic>
      <p:pic>
        <p:nvPicPr>
          <p:cNvPr id="92" name="busje">
            <a:extLst>
              <a:ext uri="{FF2B5EF4-FFF2-40B4-BE49-F238E27FC236}">
                <a16:creationId xmlns:a16="http://schemas.microsoft.com/office/drawing/2014/main" id="{53685B4E-2408-A6E9-8D95-36FFE7954201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69608" y="404253"/>
            <a:ext cx="400033" cy="400033"/>
          </a:xfrm>
          <a:prstGeom prst="rect">
            <a:avLst/>
          </a:prstGeom>
        </p:spPr>
      </p:pic>
      <p:sp>
        <p:nvSpPr>
          <p:cNvPr id="93" name="TextBox 92">
            <a:extLst>
              <a:ext uri="{FF2B5EF4-FFF2-40B4-BE49-F238E27FC236}">
                <a16:creationId xmlns:a16="http://schemas.microsoft.com/office/drawing/2014/main" id="{4D301C02-28F3-BE10-18B3-C8137F523C16}"/>
              </a:ext>
            </a:extLst>
          </p:cNvPr>
          <p:cNvSpPr txBox="1"/>
          <p:nvPr/>
        </p:nvSpPr>
        <p:spPr>
          <a:xfrm>
            <a:off x="3833495" y="1314364"/>
            <a:ext cx="738983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operation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4" name="NOC">
            <a:extLst>
              <a:ext uri="{FF2B5EF4-FFF2-40B4-BE49-F238E27FC236}">
                <a16:creationId xmlns:a16="http://schemas.microsoft.com/office/drawing/2014/main" id="{290FA0A5-C31E-FBEA-B98E-4E65E2D1D89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4114451" y="101072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737591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50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29792E-6 4.94855E-7 L 0.00082 -0.13694 L 0.04974 -0.13792 C 0.04974 -0.18079 0.05015 -0.25674 0.05015 -0.29936 " pathEditMode="relative" rAng="0" ptsTypes="AAAA">
                                      <p:cBhvr>
                                        <p:cTn id="2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8" y="-149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0" presetClass="path" presetSubtype="0" accel="50000" decel="5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28 -1.51396E-6 L -0.00028 0.15042 L -0.04989 0.15042 L -0.04989 0.29985 " pathEditMode="relative" ptsTypes="AAAA">
                                      <p:cBhvr>
                                        <p:cTn id="3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3.10183E-6 -0.00025 L 3.10183E-6 -0.29912 " pathEditMode="relative" ptsTypes="AA">
                                      <p:cBhvr>
                                        <p:cTn id="42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2" nodeType="withEffect">
                                  <p:stCondLst>
                                    <p:cond delay="2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28 -0.00049 L -0.00028 0.30034 " pathEditMode="relative" ptsTypes="AA">
                                      <p:cBhvr>
                                        <p:cTn id="49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2" nodeType="withEffect">
                                  <p:stCondLst>
                                    <p:cond delay="4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1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9.96279E-7 -0.00025 L 9.96279E-7 -0.17173 L -0.05622 -0.17173 L -0.05622 -0.29863 " pathEditMode="relative" ptsTypes="AAAA">
                                      <p:cBhvr>
                                        <p:cTn id="56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0" presetClass="exit" presetSubtype="0" fill="hold" grpId="2" nodeType="withEffect">
                                  <p:stCondLst>
                                    <p:cond delay="3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275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0" presetClass="path" presetSubtype="0" accel="50000" decel="50000" fill="hold" grpId="1" nodeType="withEffect">
                                  <p:stCondLst>
                                    <p:cond delay="2750"/>
                                  </p:stCondLst>
                                  <p:childTnLst>
                                    <p:animMotion origin="layout" path="M -0.00028 -1.51396E-6 L -0.00028 0.15042 L 0.05622 0.15042 L 0.05622 0.29985 " pathEditMode="relative" ptsTypes="AAAA">
                                      <p:cBhvr>
                                        <p:cTn id="63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2" nodeType="withEffect">
                                  <p:stCondLst>
                                    <p:cond delay="47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5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25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575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nodeType="withEffect">
                                  <p:stCondLst>
                                    <p:cond delay="475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525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5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750"/>
                            </p:stCondLst>
                            <p:childTnLst>
                              <p:par>
                                <p:cTn id="97" presetID="10" presetClass="exit" presetSubtype="0" fill="hold" grpId="1" nodeType="after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0" presetClass="exit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975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750"/>
                            </p:stCondLst>
                            <p:childTnLst>
                              <p:par>
                                <p:cTn id="13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225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75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 animBg="1"/>
      <p:bldP spid="65" grpId="1" animBg="1"/>
      <p:bldP spid="83" grpId="0"/>
      <p:bldP spid="83" grpId="1"/>
      <p:bldP spid="86" grpId="0"/>
      <p:bldP spid="86" grpId="1"/>
      <p:bldP spid="87" grpId="0"/>
      <p:bldP spid="87" grpId="1"/>
      <p:bldP spid="88" grpId="0"/>
      <p:bldP spid="88" grpId="1"/>
      <p:bldP spid="73" grpId="0" animBg="1"/>
      <p:bldP spid="73" grpId="1" animBg="1"/>
      <p:bldP spid="73" grpId="2" animBg="1"/>
      <p:bldP spid="74" grpId="0" animBg="1"/>
      <p:bldP spid="74" grpId="1" animBg="1"/>
      <p:bldP spid="74" grpId="2" animBg="1"/>
      <p:bldP spid="75" grpId="0" animBg="1"/>
      <p:bldP spid="75" grpId="1" animBg="1"/>
      <p:bldP spid="75" grpId="2" animBg="1"/>
      <p:bldP spid="77" grpId="0" animBg="1"/>
      <p:bldP spid="77" grpId="1" animBg="1"/>
      <p:bldP spid="77" grpId="2" animBg="1"/>
      <p:bldP spid="80" grpId="0" animBg="1"/>
      <p:bldP spid="80" grpId="1" animBg="1"/>
      <p:bldP spid="80" grpId="2" animBg="1"/>
      <p:bldP spid="110" grpId="0" animBg="1"/>
      <p:bldP spid="110" grpId="1" animBg="1"/>
      <p:bldP spid="110" grpId="2" animBg="1"/>
      <p:bldP spid="79" grpId="0"/>
      <p:bldP spid="81" grpId="0"/>
      <p:bldP spid="85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2857383" y="971439"/>
            <a:ext cx="3429236" cy="7429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grayscl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940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142861" y="1314364"/>
            <a:ext cx="738983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operation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85272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457436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" name="NOC">
            <a:extLst>
              <a:ext uri="{FF2B5EF4-FFF2-40B4-BE49-F238E27FC236}">
                <a16:creationId xmlns:a16="http://schemas.microsoft.com/office/drawing/2014/main" id="{E196F993-0691-4FB6-941A-CCAFE10D13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3818" y="101072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7" name="Pole1 to NOC orb" hidden="1">
            <a:extLst>
              <a:ext uri="{FF2B5EF4-FFF2-40B4-BE49-F238E27FC236}">
                <a16:creationId xmlns:a16="http://schemas.microsoft.com/office/drawing/2014/main" id="{5FF48CA9-0887-4219-8115-2683F80F323D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8" name="station to MAINT orb" hidden="1">
            <a:extLst>
              <a:ext uri="{FF2B5EF4-FFF2-40B4-BE49-F238E27FC236}">
                <a16:creationId xmlns:a16="http://schemas.microsoft.com/office/drawing/2014/main" id="{CAD594B1-3711-4A25-BDDA-DD821B429D88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2" name="Pole2 to MAINT orb" hidden="1">
            <a:extLst>
              <a:ext uri="{FF2B5EF4-FFF2-40B4-BE49-F238E27FC236}">
                <a16:creationId xmlns:a16="http://schemas.microsoft.com/office/drawing/2014/main" id="{46215FAB-F0B4-476C-9F0F-ECDD0718A3C7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3" name="NOC to Pole1 orb" hidden="1">
            <a:extLst>
              <a:ext uri="{FF2B5EF4-FFF2-40B4-BE49-F238E27FC236}">
                <a16:creationId xmlns:a16="http://schemas.microsoft.com/office/drawing/2014/main" id="{1EAB07F7-E682-49F3-A6A5-D2C26F028F15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MAINT to station orb" hidden="1">
            <a:extLst>
              <a:ext uri="{FF2B5EF4-FFF2-40B4-BE49-F238E27FC236}">
                <a16:creationId xmlns:a16="http://schemas.microsoft.com/office/drawing/2014/main" id="{7CE8F754-DD07-4F5A-B610-7EEF4917DE6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MAINT to Pole2 orb" hidden="1">
            <a:extLst>
              <a:ext uri="{FF2B5EF4-FFF2-40B4-BE49-F238E27FC236}">
                <a16:creationId xmlns:a16="http://schemas.microsoft.com/office/drawing/2014/main" id="{1E2EE92D-1180-490F-804C-5A1BC76D3156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6" name="Pole1 to NOC orb" hidden="1">
            <a:extLst>
              <a:ext uri="{FF2B5EF4-FFF2-40B4-BE49-F238E27FC236}">
                <a16:creationId xmlns:a16="http://schemas.microsoft.com/office/drawing/2014/main" id="{1AAA87C6-C88D-43C4-B823-959FFF816B29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 hidden="1">
            <a:extLst>
              <a:ext uri="{FF2B5EF4-FFF2-40B4-BE49-F238E27FC236}">
                <a16:creationId xmlns:a16="http://schemas.microsoft.com/office/drawing/2014/main" id="{B71D1A9C-8184-4DDB-A311-178C5170CBA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Oval 78" hidden="1">
            <a:extLst>
              <a:ext uri="{FF2B5EF4-FFF2-40B4-BE49-F238E27FC236}">
                <a16:creationId xmlns:a16="http://schemas.microsoft.com/office/drawing/2014/main" id="{40A0420A-E39C-407D-A012-B1C1A537B29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 hidden="1">
            <a:extLst>
              <a:ext uri="{FF2B5EF4-FFF2-40B4-BE49-F238E27FC236}">
                <a16:creationId xmlns:a16="http://schemas.microsoft.com/office/drawing/2014/main" id="{E1FF9349-014A-43EE-8C82-E4D6DD380751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1" name="Oval 80" hidden="1">
            <a:extLst>
              <a:ext uri="{FF2B5EF4-FFF2-40B4-BE49-F238E27FC236}">
                <a16:creationId xmlns:a16="http://schemas.microsoft.com/office/drawing/2014/main" id="{66D24FF3-9776-4D39-A71E-B26D4148B30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3" name="Oval 82" hidden="1">
            <a:extLst>
              <a:ext uri="{FF2B5EF4-FFF2-40B4-BE49-F238E27FC236}">
                <a16:creationId xmlns:a16="http://schemas.microsoft.com/office/drawing/2014/main" id="{EF2C92B7-B1E0-44E4-82CF-F098EB552FFC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85" name="Picture 84" descr="Icon&#10;&#10;Description automatically generated">
            <a:extLst>
              <a:ext uri="{FF2B5EF4-FFF2-40B4-BE49-F238E27FC236}">
                <a16:creationId xmlns:a16="http://schemas.microsoft.com/office/drawing/2014/main" id="{AC5C9F69-28D5-4812-9688-C5E439FE09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A6BD5BBA-65BE-4516-8509-B3E1C8EE13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5CCDE842-C7D5-4050-B5A5-FF51A383E1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231E83BF-2B98-4D4F-ABAB-585273D1FA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BA448CC4-D698-4C78-8E30-8406EE95C0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21AC45B8-5C7C-4A9B-BEF2-D9F68DCBE2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6A4638E9-6F7E-40AC-B1DB-6FDA3F3247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393DF884-6E28-41A5-9806-124270474A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9713FE27-274F-4FE2-A899-9D3F8DEB67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0" name="Picture 109" descr="Icon&#10;&#10;Description automatically generated">
            <a:extLst>
              <a:ext uri="{FF2B5EF4-FFF2-40B4-BE49-F238E27FC236}">
                <a16:creationId xmlns:a16="http://schemas.microsoft.com/office/drawing/2014/main" id="{931602AB-343A-4DA9-AA94-B4C8C4EB35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C0A9BFD-2656-4C94-9F39-DF263238BA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6084B56E-1C63-4876-9FC9-12D98CC44C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4B618EF9-E74A-4269-A7C7-E0D365C327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4" name="Picture 113" descr="Icon&#10;&#10;Description automatically generated">
            <a:extLst>
              <a:ext uri="{FF2B5EF4-FFF2-40B4-BE49-F238E27FC236}">
                <a16:creationId xmlns:a16="http://schemas.microsoft.com/office/drawing/2014/main" id="{D3141DAF-192B-4B48-8951-DEE268627E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D37C1CDF-B45F-41F1-8F3F-2449FF3A28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6" name="Picture 115" descr="Icon&#10;&#10;Description automatically generated">
            <a:extLst>
              <a:ext uri="{FF2B5EF4-FFF2-40B4-BE49-F238E27FC236}">
                <a16:creationId xmlns:a16="http://schemas.microsoft.com/office/drawing/2014/main" id="{E1F5DB14-E8A6-4E22-A72F-3FE33D78A7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1942A141-CC2D-4FEF-A64E-D765551EBD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14" y="2440267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BA2D3A79-B8CC-4CF7-8BF9-ED8BD6FF00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8576E6A4-B46B-411C-852A-71CE69907625}"/>
              </a:ext>
            </a:extLst>
          </p:cNvPr>
          <p:cNvSpPr/>
          <p:nvPr/>
        </p:nvSpPr>
        <p:spPr>
          <a:xfrm>
            <a:off x="7886928" y="251459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E3D0ECA-6F24-48B9-BDF2-4D1E771648C6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F5E19BB-53F4-49A4-A4B1-BCB768416875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7C8BDE-2CDF-476C-A789-B25C88E7F4D0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AE6F95-123D-4D93-A517-C4F62DFBE86D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092869A-A1C2-402F-87AA-1AAF53935CF4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27" name="Customer Service">
            <a:extLst>
              <a:ext uri="{FF2B5EF4-FFF2-40B4-BE49-F238E27FC236}">
                <a16:creationId xmlns:a16="http://schemas.microsoft.com/office/drawing/2014/main" id="{B63C0721-9319-49D0-9FF6-333FFEBA44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85474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B786B35-E071-4C31-B0D9-D8B399CAEC33}"/>
              </a:ext>
            </a:extLst>
          </p:cNvPr>
          <p:cNvSpPr txBox="1"/>
          <p:nvPr/>
        </p:nvSpPr>
        <p:spPr>
          <a:xfrm>
            <a:off x="4051588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5D1EC55-62F1-4F5B-88A9-40A7F2C648A8}"/>
              </a:ext>
            </a:extLst>
          </p:cNvPr>
          <p:cNvSpPr txBox="1"/>
          <p:nvPr/>
        </p:nvSpPr>
        <p:spPr>
          <a:xfrm>
            <a:off x="5472468" y="1314364"/>
            <a:ext cx="355865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57E8859-9D1A-4D9D-B453-3E623EDEA9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310" y="985019"/>
            <a:ext cx="423710" cy="423710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47" name="Picture 146" descr="Icon&#10;&#10;Description automatically generated">
            <a:extLst>
              <a:ext uri="{FF2B5EF4-FFF2-40B4-BE49-F238E27FC236}">
                <a16:creationId xmlns:a16="http://schemas.microsoft.com/office/drawing/2014/main" id="{24390B8F-D525-42C5-89A2-8C4F605632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694672"/>
            <a:ext cx="457181" cy="457181"/>
          </a:xfrm>
          <a:prstGeom prst="rect">
            <a:avLst/>
          </a:prstGeom>
        </p:spPr>
      </p:pic>
      <p:pic>
        <p:nvPicPr>
          <p:cNvPr id="148" name="Picture 14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7A8EFC30-362E-4AA8-9AA1-12B53ADCFB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08" y="432275"/>
            <a:ext cx="342886" cy="34288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1F10D27C-6050-4BEA-8970-DE5A7131039D}"/>
              </a:ext>
            </a:extLst>
          </p:cNvPr>
          <p:cNvSpPr txBox="1"/>
          <p:nvPr/>
        </p:nvSpPr>
        <p:spPr>
          <a:xfrm>
            <a:off x="4242379" y="226111"/>
            <a:ext cx="934549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 dirty="0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 network monitoring</a:t>
            </a:r>
            <a:endParaRPr lang="en-NL" sz="635" dirty="0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7774D2-0ACC-4A9F-81A9-9EAD5382FCFC}"/>
              </a:ext>
            </a:extLst>
          </p:cNvPr>
          <p:cNvSpPr txBox="1"/>
          <p:nvPr/>
        </p:nvSpPr>
        <p:spPr>
          <a:xfrm>
            <a:off x="5868482" y="228439"/>
            <a:ext cx="91691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Preventive 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08CCBE6-FB41-4EEF-B5E7-085D2A0E0DD1}"/>
              </a:ext>
            </a:extLst>
          </p:cNvPr>
          <p:cNvSpPr txBox="1"/>
          <p:nvPr/>
        </p:nvSpPr>
        <p:spPr>
          <a:xfrm>
            <a:off x="3200109" y="228439"/>
            <a:ext cx="83676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Legionella prevention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E2E79A33-08DA-4952-AB73-72E2B21B7AF8}"/>
              </a:ext>
            </a:extLst>
          </p:cNvPr>
          <p:cNvSpPr txBox="1"/>
          <p:nvPr/>
        </p:nvSpPr>
        <p:spPr>
          <a:xfrm>
            <a:off x="6979312" y="228439"/>
            <a:ext cx="524180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 shifting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2" name="Picture 151" descr="A picture containing icon&#10;&#10;Description automatically generated">
            <a:extLst>
              <a:ext uri="{FF2B5EF4-FFF2-40B4-BE49-F238E27FC236}">
                <a16:creationId xmlns:a16="http://schemas.microsoft.com/office/drawing/2014/main" id="{941C48CA-452E-440A-B419-5E43C2D65CFA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967" y="399945"/>
            <a:ext cx="400033" cy="400033"/>
          </a:xfrm>
          <a:prstGeom prst="rect">
            <a:avLst/>
          </a:prstGeom>
        </p:spPr>
      </p:pic>
      <p:pic>
        <p:nvPicPr>
          <p:cNvPr id="154" name="Picture 153" descr="Icon&#10;&#10;Description automatically generated">
            <a:extLst>
              <a:ext uri="{FF2B5EF4-FFF2-40B4-BE49-F238E27FC236}">
                <a16:creationId xmlns:a16="http://schemas.microsoft.com/office/drawing/2014/main" id="{4CBCCE57-DF55-42B3-B060-84FC299010FD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6602" y="356638"/>
            <a:ext cx="400033" cy="400033"/>
          </a:xfrm>
          <a:prstGeom prst="rect">
            <a:avLst/>
          </a:prstGeom>
        </p:spPr>
      </p:pic>
      <p:pic>
        <p:nvPicPr>
          <p:cNvPr id="156" name="Picture 155" descr="Icon&#10;&#10;Description automatically generated with medium confidence">
            <a:extLst>
              <a:ext uri="{FF2B5EF4-FFF2-40B4-BE49-F238E27FC236}">
                <a16:creationId xmlns:a16="http://schemas.microsoft.com/office/drawing/2014/main" id="{BF4BB053-57E4-4F97-B9F9-08C6E10A7C6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2079" y="372988"/>
            <a:ext cx="400033" cy="400033"/>
          </a:xfrm>
          <a:prstGeom prst="rect">
            <a:avLst/>
          </a:prstGeom>
        </p:spPr>
      </p:pic>
      <p:pic>
        <p:nvPicPr>
          <p:cNvPr id="158" name="Picture 157" descr="A picture containing icon&#10;&#10;Description automatically generated">
            <a:extLst>
              <a:ext uri="{FF2B5EF4-FFF2-40B4-BE49-F238E27FC236}">
                <a16:creationId xmlns:a16="http://schemas.microsoft.com/office/drawing/2014/main" id="{E025A511-D971-403D-AE1E-648D65D7ED23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0341" y="356638"/>
            <a:ext cx="400033" cy="400033"/>
          </a:xfrm>
          <a:prstGeom prst="rect">
            <a:avLst/>
          </a:prstGeom>
        </p:spPr>
      </p:pic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2389989D-E5E4-4282-AC09-D452F4ED0A77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7557" y="399901"/>
            <a:ext cx="342886" cy="342886"/>
          </a:xfrm>
          <a:prstGeom prst="rect">
            <a:avLst/>
          </a:prstGeom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18FB156F-E8CA-4488-9E0A-340017D09D2C}"/>
              </a:ext>
            </a:extLst>
          </p:cNvPr>
          <p:cNvSpPr txBox="1"/>
          <p:nvPr/>
        </p:nvSpPr>
        <p:spPr>
          <a:xfrm>
            <a:off x="7764855" y="228439"/>
            <a:ext cx="74699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Infinite possibilities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6" name="Picture 12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3966C3-A49B-43F4-8F57-F6FB512FD4B5}"/>
              </a:ext>
            </a:extLst>
          </p:cNvPr>
          <p:cNvPicPr>
            <a:picLocks noChangeAspect="1"/>
          </p:cNvPicPr>
          <p:nvPr/>
        </p:nvPicPr>
        <p:blipFill>
          <a:blip r:embed="rId2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7C18965F-B93A-4622-A90F-23D5CD04C716}"/>
              </a:ext>
            </a:extLst>
          </p:cNvPr>
          <p:cNvPicPr>
            <a:picLocks noChangeAspect="1"/>
          </p:cNvPicPr>
          <p:nvPr/>
        </p:nvPicPr>
        <p:blipFill>
          <a:blip r:embed="rId2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4BDA3646-BF83-77CC-B64B-F974DAA61B51}"/>
              </a:ext>
            </a:extLst>
          </p:cNvPr>
          <p:cNvCxnSpPr>
            <a:cxnSpLocks/>
            <a:endCxn id="149" idx="4"/>
          </p:cNvCxnSpPr>
          <p:nvPr/>
        </p:nvCxnSpPr>
        <p:spPr>
          <a:xfrm rot="5400000" flipH="1" flipV="1">
            <a:off x="3652870" y="1738355"/>
            <a:ext cx="1771778" cy="1609631"/>
          </a:xfrm>
          <a:prstGeom prst="bentConnector3">
            <a:avLst>
              <a:gd name="adj1" fmla="val 68775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" name="Connector: Elbow 143">
            <a:extLst>
              <a:ext uri="{FF2B5EF4-FFF2-40B4-BE49-F238E27FC236}">
                <a16:creationId xmlns:a16="http://schemas.microsoft.com/office/drawing/2014/main" id="{720CBB38-FFF9-C13B-DC18-522BB233DE31}"/>
              </a:ext>
            </a:extLst>
          </p:cNvPr>
          <p:cNvCxnSpPr>
            <a:cxnSpLocks/>
          </p:cNvCxnSpPr>
          <p:nvPr/>
        </p:nvCxnSpPr>
        <p:spPr>
          <a:xfrm rot="5400000">
            <a:off x="3733766" y="1743199"/>
            <a:ext cx="1771779" cy="1599941"/>
          </a:xfrm>
          <a:prstGeom prst="bentConnector3">
            <a:avLst>
              <a:gd name="adj1" fmla="val 36132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From-Solar">
            <a:extLst>
              <a:ext uri="{FF2B5EF4-FFF2-40B4-BE49-F238E27FC236}">
                <a16:creationId xmlns:a16="http://schemas.microsoft.com/office/drawing/2014/main" id="{247216F9-41B7-6D2B-D079-266978F47FD3}"/>
              </a:ext>
            </a:extLst>
          </p:cNvPr>
          <p:cNvSpPr/>
          <p:nvPr/>
        </p:nvSpPr>
        <p:spPr>
          <a:xfrm>
            <a:off x="3790797" y="342839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49" name="To-Solar">
            <a:extLst>
              <a:ext uri="{FF2B5EF4-FFF2-40B4-BE49-F238E27FC236}">
                <a16:creationId xmlns:a16="http://schemas.microsoft.com/office/drawing/2014/main" id="{2271E348-89F9-8840-6CCC-27B3E7CE6452}"/>
              </a:ext>
            </a:extLst>
          </p:cNvPr>
          <p:cNvSpPr/>
          <p:nvPr/>
        </p:nvSpPr>
        <p:spPr>
          <a:xfrm>
            <a:off x="5315001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5" name="To-Solar">
            <a:extLst>
              <a:ext uri="{FF2B5EF4-FFF2-40B4-BE49-F238E27FC236}">
                <a16:creationId xmlns:a16="http://schemas.microsoft.com/office/drawing/2014/main" id="{84E329D3-4995-58F2-9BBF-A4AF82E3937B}"/>
              </a:ext>
            </a:extLst>
          </p:cNvPr>
          <p:cNvSpPr/>
          <p:nvPr/>
        </p:nvSpPr>
        <p:spPr>
          <a:xfrm>
            <a:off x="5486469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1" name="To-Solar">
            <a:extLst>
              <a:ext uri="{FF2B5EF4-FFF2-40B4-BE49-F238E27FC236}">
                <a16:creationId xmlns:a16="http://schemas.microsoft.com/office/drawing/2014/main" id="{5495128F-5B48-301C-1663-07609AA243A3}"/>
              </a:ext>
            </a:extLst>
          </p:cNvPr>
          <p:cNvSpPr/>
          <p:nvPr/>
        </p:nvSpPr>
        <p:spPr>
          <a:xfrm>
            <a:off x="5657937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5" name="To-Solar">
            <a:extLst>
              <a:ext uri="{FF2B5EF4-FFF2-40B4-BE49-F238E27FC236}">
                <a16:creationId xmlns:a16="http://schemas.microsoft.com/office/drawing/2014/main" id="{E6E1170F-CC37-A155-C93C-8FECBCDDA63C}"/>
              </a:ext>
            </a:extLst>
          </p:cNvPr>
          <p:cNvSpPr/>
          <p:nvPr/>
        </p:nvSpPr>
        <p:spPr>
          <a:xfrm>
            <a:off x="5829406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180" name="Connector: Elbow 179">
            <a:extLst>
              <a:ext uri="{FF2B5EF4-FFF2-40B4-BE49-F238E27FC236}">
                <a16:creationId xmlns:a16="http://schemas.microsoft.com/office/drawing/2014/main" id="{05ABACDD-BDB1-49AB-DC59-0BF29F453439}"/>
              </a:ext>
            </a:extLst>
          </p:cNvPr>
          <p:cNvCxnSpPr>
            <a:cxnSpLocks/>
            <a:endCxn id="155" idx="4"/>
          </p:cNvCxnSpPr>
          <p:nvPr/>
        </p:nvCxnSpPr>
        <p:spPr>
          <a:xfrm rot="5400000" flipH="1" flipV="1">
            <a:off x="4029339" y="1958749"/>
            <a:ext cx="1787172" cy="1184237"/>
          </a:xfrm>
          <a:prstGeom prst="bentConnector3">
            <a:avLst>
              <a:gd name="adj1" fmla="val 5973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Connector: Elbow 182">
            <a:extLst>
              <a:ext uri="{FF2B5EF4-FFF2-40B4-BE49-F238E27FC236}">
                <a16:creationId xmlns:a16="http://schemas.microsoft.com/office/drawing/2014/main" id="{F73727F0-A629-E4E0-0DC2-81389347A7AA}"/>
              </a:ext>
            </a:extLst>
          </p:cNvPr>
          <p:cNvCxnSpPr>
            <a:cxnSpLocks/>
          </p:cNvCxnSpPr>
          <p:nvPr/>
        </p:nvCxnSpPr>
        <p:spPr>
          <a:xfrm rot="5400000">
            <a:off x="4109929" y="1947893"/>
            <a:ext cx="1771777" cy="1190553"/>
          </a:xfrm>
          <a:prstGeom prst="bentConnector3">
            <a:avLst>
              <a:gd name="adj1" fmla="val 45306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From-Solar">
            <a:extLst>
              <a:ext uri="{FF2B5EF4-FFF2-40B4-BE49-F238E27FC236}">
                <a16:creationId xmlns:a16="http://schemas.microsoft.com/office/drawing/2014/main" id="{FF772091-C022-4B7C-1FEC-E8341CCDCE53}"/>
              </a:ext>
            </a:extLst>
          </p:cNvPr>
          <p:cNvSpPr/>
          <p:nvPr/>
        </p:nvSpPr>
        <p:spPr>
          <a:xfrm>
            <a:off x="4371211" y="3431778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185" name="Connector: Elbow 184">
            <a:extLst>
              <a:ext uri="{FF2B5EF4-FFF2-40B4-BE49-F238E27FC236}">
                <a16:creationId xmlns:a16="http://schemas.microsoft.com/office/drawing/2014/main" id="{D6F2690A-6EEA-5A12-FEE7-A6EAF38C1B88}"/>
              </a:ext>
            </a:extLst>
          </p:cNvPr>
          <p:cNvCxnSpPr>
            <a:cxnSpLocks/>
            <a:endCxn id="171" idx="4"/>
          </p:cNvCxnSpPr>
          <p:nvPr/>
        </p:nvCxnSpPr>
        <p:spPr>
          <a:xfrm rot="5400000" flipH="1" flipV="1">
            <a:off x="4467122" y="2237578"/>
            <a:ext cx="1799685" cy="63909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Connector: Elbow 185">
            <a:extLst>
              <a:ext uri="{FF2B5EF4-FFF2-40B4-BE49-F238E27FC236}">
                <a16:creationId xmlns:a16="http://schemas.microsoft.com/office/drawing/2014/main" id="{558AB635-995F-FA0E-4770-7A376E4CFB2F}"/>
              </a:ext>
            </a:extLst>
          </p:cNvPr>
          <p:cNvCxnSpPr>
            <a:cxnSpLocks/>
            <a:endCxn id="187" idx="0"/>
          </p:cNvCxnSpPr>
          <p:nvPr/>
        </p:nvCxnSpPr>
        <p:spPr>
          <a:xfrm rot="5400000">
            <a:off x="4556989" y="2222820"/>
            <a:ext cx="1771112" cy="640035"/>
          </a:xfrm>
          <a:prstGeom prst="bentConnector3">
            <a:avLst>
              <a:gd name="adj1" fmla="val 5490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From-Solar">
            <a:extLst>
              <a:ext uri="{FF2B5EF4-FFF2-40B4-BE49-F238E27FC236}">
                <a16:creationId xmlns:a16="http://schemas.microsoft.com/office/drawing/2014/main" id="{4FB898AB-8E30-A04B-55E4-B2B4A34932C6}"/>
              </a:ext>
            </a:extLst>
          </p:cNvPr>
          <p:cNvSpPr/>
          <p:nvPr/>
        </p:nvSpPr>
        <p:spPr>
          <a:xfrm>
            <a:off x="5093953" y="342839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2F621622-CAAC-66E9-E55F-37E1C2BD2C72}"/>
              </a:ext>
            </a:extLst>
          </p:cNvPr>
          <p:cNvCxnSpPr>
            <a:cxnSpLocks/>
            <a:endCxn id="175" idx="4"/>
          </p:cNvCxnSpPr>
          <p:nvPr/>
        </p:nvCxnSpPr>
        <p:spPr>
          <a:xfrm rot="16200000" flipV="1">
            <a:off x="6791616" y="723646"/>
            <a:ext cx="695304" cy="2562575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Connector: Elbow 191">
            <a:extLst>
              <a:ext uri="{FF2B5EF4-FFF2-40B4-BE49-F238E27FC236}">
                <a16:creationId xmlns:a16="http://schemas.microsoft.com/office/drawing/2014/main" id="{2C6203DD-0A97-BAFC-97E1-F6B982FEB3FB}"/>
              </a:ext>
            </a:extLst>
          </p:cNvPr>
          <p:cNvCxnSpPr>
            <a:cxnSpLocks/>
          </p:cNvCxnSpPr>
          <p:nvPr/>
        </p:nvCxnSpPr>
        <p:spPr>
          <a:xfrm rot="16200000" flipH="1">
            <a:off x="6877025" y="714285"/>
            <a:ext cx="693260" cy="2579252"/>
          </a:xfrm>
          <a:prstGeom prst="bentConnector3">
            <a:avLst>
              <a:gd name="adj1" fmla="val 3745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From-Solar">
            <a:extLst>
              <a:ext uri="{FF2B5EF4-FFF2-40B4-BE49-F238E27FC236}">
                <a16:creationId xmlns:a16="http://schemas.microsoft.com/office/drawing/2014/main" id="{495F061A-9A67-5BAF-2597-E2D4A14B8297}"/>
              </a:ext>
            </a:extLst>
          </p:cNvPr>
          <p:cNvSpPr/>
          <p:nvPr/>
        </p:nvSpPr>
        <p:spPr>
          <a:xfrm>
            <a:off x="8485248" y="2347054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3353171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4 -0.00073 L -0.00014 -0.22513 L 0.17514 -0.22513 L 0.17514 -0.35546 " pathEditMode="relative" ptsTypes="AAAA">
                                      <p:cBhvr>
                                        <p:cTn id="6" dur="175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0.00049 L -0.00014 0.11294 L -0.17597 0.11294 L -0.17597 0.35571 " pathEditMode="relative" rAng="0" ptsTypes="AAAA">
                                      <p:cBhvr>
                                        <p:cTn id="8" dur="175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92" y="17761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28 -0.195 L 0.13008 -0.195 L 0.13008 -0.3562 " pathEditMode="relative" ptsTypes="AAA">
                                      <p:cBhvr>
                                        <p:cTn id="10" dur="225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0014 0.14552 L -0.12939 0.14552 L -0.12939 0.35767 " pathEditMode="relative" ptsTypes="AAA">
                                      <p:cBhvr>
                                        <p:cTn id="12" dur="20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4 -0.16095 L 0.07014 -0.16095 L 0.07014 -0.35448 " pathEditMode="relative" ptsTypes="AAA">
                                      <p:cBhvr>
                                        <p:cTn id="14" dur="2250" fill="hold"/>
                                        <p:tgtEl>
                                          <p:spTgt spid="18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14 0.17737 L -0.06986 0.17737 L -0.06986 0.3562 " pathEditMode="relative" ptsTypes="AAA">
                                      <p:cBhvr>
                                        <p:cTn id="16" dur="175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41 -0.08892 L -0.28207 -0.08892 L -0.28207 -0.14527 " pathEditMode="relative" ptsTypes="AAA">
                                      <p:cBhvr>
                                        <p:cTn id="18" dur="2000" fill="hold"/>
                                        <p:tgtEl>
                                          <p:spTgt spid="19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3 0.07349 L 0.28015 0.07349 L 0.28015 0.14601 " pathEditMode="relative" ptsTypes="AAA">
                                      <p:cBhvr>
                                        <p:cTn id="20" dur="175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000"/>
                            </p:stCondLst>
                            <p:childTnLst>
                              <p:par>
                                <p:cTn id="22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500"/>
                            </p:stCondLst>
                            <p:childTnLst>
                              <p:par>
                                <p:cTn id="5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5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7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25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75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75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75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7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75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170" grpId="0"/>
      <p:bldP spid="125" grpId="0"/>
      <p:bldP spid="145" grpId="0" animBg="1"/>
      <p:bldP spid="145" grpId="1" animBg="1"/>
      <p:bldP spid="149" grpId="0" animBg="1"/>
      <p:bldP spid="149" grpId="1" animBg="1"/>
      <p:bldP spid="155" grpId="0" animBg="1"/>
      <p:bldP spid="155" grpId="1" animBg="1"/>
      <p:bldP spid="171" grpId="0" animBg="1"/>
      <p:bldP spid="171" grpId="1" animBg="1"/>
      <p:bldP spid="175" grpId="0" animBg="1"/>
      <p:bldP spid="175" grpId="1" animBg="1"/>
      <p:bldP spid="184" grpId="0" animBg="1"/>
      <p:bldP spid="184" grpId="1" animBg="1"/>
      <p:bldP spid="187" grpId="0" animBg="1"/>
      <p:bldP spid="187" grpId="1" animBg="1"/>
      <p:bldP spid="193" grpId="0" animBg="1"/>
      <p:bldP spid="193" grpId="1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3657537" y="971441"/>
            <a:ext cx="1828926" cy="740006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grayscl/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4363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59501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78" name="Picture 77" descr="Icon&#10;&#10;Description automatically generated">
            <a:extLst>
              <a:ext uri="{FF2B5EF4-FFF2-40B4-BE49-F238E27FC236}">
                <a16:creationId xmlns:a16="http://schemas.microsoft.com/office/drawing/2014/main" id="{B0974194-B7CB-4DF4-8026-4283B087035C}"/>
              </a:ext>
            </a:extLst>
          </p:cNvPr>
          <p:cNvPicPr>
            <a:picLocks noChangeAspect="1"/>
          </p:cNvPicPr>
          <p:nvPr/>
        </p:nvPicPr>
        <p:blipFill>
          <a:blip r:embed="rId14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18" name="Connector: Elbow 117">
            <a:extLst>
              <a:ext uri="{FF2B5EF4-FFF2-40B4-BE49-F238E27FC236}">
                <a16:creationId xmlns:a16="http://schemas.microsoft.com/office/drawing/2014/main" id="{7EC570C5-B421-4CFC-9273-B64B1E339AF6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1632742" y="562006"/>
            <a:ext cx="1480115" cy="3670754"/>
          </a:xfrm>
          <a:prstGeom prst="bentConnector3">
            <a:avLst>
              <a:gd name="adj1" fmla="val 77099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Connector: Elbow 118">
            <a:extLst>
              <a:ext uri="{FF2B5EF4-FFF2-40B4-BE49-F238E27FC236}">
                <a16:creationId xmlns:a16="http://schemas.microsoft.com/office/drawing/2014/main" id="{873A09E1-497E-436F-87AA-4A695DFEF8E3}"/>
              </a:ext>
            </a:extLst>
          </p:cNvPr>
          <p:cNvCxnSpPr>
            <a:cxnSpLocks/>
          </p:cNvCxnSpPr>
          <p:nvPr/>
        </p:nvCxnSpPr>
        <p:spPr>
          <a:xfrm rot="5400000">
            <a:off x="1723699" y="562006"/>
            <a:ext cx="1480115" cy="3670754"/>
          </a:xfrm>
          <a:prstGeom prst="bentConnector3">
            <a:avLst>
              <a:gd name="adj1" fmla="val 26772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Picture 71" descr="Icon&#10;&#10;Description automatically generated with medium confidence">
            <a:extLst>
              <a:ext uri="{FF2B5EF4-FFF2-40B4-BE49-F238E27FC236}">
                <a16:creationId xmlns:a16="http://schemas.microsoft.com/office/drawing/2014/main" id="{8D2BD43B-4681-4B87-B4B6-CCFF6021F2D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76" name="Picture 75" descr="Icon&#10;&#10;Description automatically generated">
            <a:extLst>
              <a:ext uri="{FF2B5EF4-FFF2-40B4-BE49-F238E27FC236}">
                <a16:creationId xmlns:a16="http://schemas.microsoft.com/office/drawing/2014/main" id="{2013FFF2-82C1-43BB-87F4-C91AC81F17A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9" name="TextBox 78">
            <a:extLst>
              <a:ext uri="{FF2B5EF4-FFF2-40B4-BE49-F238E27FC236}">
                <a16:creationId xmlns:a16="http://schemas.microsoft.com/office/drawing/2014/main" id="{BA13EBF8-0E11-4797-8DA4-3C3B7210E391}"/>
              </a:ext>
            </a:extLst>
          </p:cNvPr>
          <p:cNvSpPr txBox="1"/>
          <p:nvPr/>
        </p:nvSpPr>
        <p:spPr>
          <a:xfrm>
            <a:off x="2038136" y="4457830"/>
            <a:ext cx="24686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05E28B1D-E9F3-471D-AD1C-9081E995F0A3}"/>
              </a:ext>
            </a:extLst>
          </p:cNvPr>
          <p:cNvSpPr txBox="1"/>
          <p:nvPr/>
        </p:nvSpPr>
        <p:spPr>
          <a:xfrm>
            <a:off x="2800631" y="4457830"/>
            <a:ext cx="23884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7A59E32A-200F-4B0B-A67D-45F787E07E3E}"/>
              </a:ext>
            </a:extLst>
          </p:cNvPr>
          <p:cNvSpPr txBox="1"/>
          <p:nvPr/>
        </p:nvSpPr>
        <p:spPr>
          <a:xfrm>
            <a:off x="3833308" y="1314364"/>
            <a:ext cx="738983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operation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9" name="NOC">
            <a:extLst>
              <a:ext uri="{FF2B5EF4-FFF2-40B4-BE49-F238E27FC236}">
                <a16:creationId xmlns:a16="http://schemas.microsoft.com/office/drawing/2014/main" id="{4EEF8913-DA87-482B-A780-F4643241E873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4114263" y="101072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cxnSp>
        <p:nvCxnSpPr>
          <p:cNvPr id="137" name="Connector: Elbow 136">
            <a:extLst>
              <a:ext uri="{FF2B5EF4-FFF2-40B4-BE49-F238E27FC236}">
                <a16:creationId xmlns:a16="http://schemas.microsoft.com/office/drawing/2014/main" id="{5CB7F8B9-782C-4210-AAFF-D337207CC02E}"/>
              </a:ext>
            </a:extLst>
          </p:cNvPr>
          <p:cNvCxnSpPr>
            <a:cxnSpLocks/>
          </p:cNvCxnSpPr>
          <p:nvPr/>
        </p:nvCxnSpPr>
        <p:spPr>
          <a:xfrm rot="5400000">
            <a:off x="2226389" y="859432"/>
            <a:ext cx="1480153" cy="3075863"/>
          </a:xfrm>
          <a:prstGeom prst="bentConnector3">
            <a:avLst>
              <a:gd name="adj1" fmla="val 3870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8" name="Connector: Elbow 137">
            <a:extLst>
              <a:ext uri="{FF2B5EF4-FFF2-40B4-BE49-F238E27FC236}">
                <a16:creationId xmlns:a16="http://schemas.microsoft.com/office/drawing/2014/main" id="{5B0CABCB-A69D-4DAB-B431-B18BFF89DDA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135433" y="859432"/>
            <a:ext cx="1480153" cy="3075863"/>
          </a:xfrm>
          <a:prstGeom prst="bentConnector3">
            <a:avLst>
              <a:gd name="adj1" fmla="val 65162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Connector: Elbow 138">
            <a:extLst>
              <a:ext uri="{FF2B5EF4-FFF2-40B4-BE49-F238E27FC236}">
                <a16:creationId xmlns:a16="http://schemas.microsoft.com/office/drawing/2014/main" id="{686604C3-9800-482E-B669-92D3EFB1218F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2638123" y="1156860"/>
            <a:ext cx="1480190" cy="2480971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6258D929-CF72-4459-B834-026241885E48}"/>
              </a:ext>
            </a:extLst>
          </p:cNvPr>
          <p:cNvCxnSpPr>
            <a:cxnSpLocks/>
          </p:cNvCxnSpPr>
          <p:nvPr/>
        </p:nvCxnSpPr>
        <p:spPr>
          <a:xfrm rot="5400000">
            <a:off x="2729080" y="1156860"/>
            <a:ext cx="1480190" cy="2480971"/>
          </a:xfrm>
          <a:prstGeom prst="bentConnector3">
            <a:avLst>
              <a:gd name="adj1" fmla="val 5419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" name="Connector: Elbow 140">
            <a:extLst>
              <a:ext uri="{FF2B5EF4-FFF2-40B4-BE49-F238E27FC236}">
                <a16:creationId xmlns:a16="http://schemas.microsoft.com/office/drawing/2014/main" id="{4DB7C195-851B-420F-80F4-60922C168BD1}"/>
              </a:ext>
            </a:extLst>
          </p:cNvPr>
          <p:cNvCxnSpPr>
            <a:cxnSpLocks/>
          </p:cNvCxnSpPr>
          <p:nvPr/>
        </p:nvCxnSpPr>
        <p:spPr>
          <a:xfrm rot="5400000">
            <a:off x="3231769" y="1454286"/>
            <a:ext cx="1480229" cy="1886080"/>
          </a:xfrm>
          <a:prstGeom prst="bentConnector3">
            <a:avLst>
              <a:gd name="adj1" fmla="val 66451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Connector: Elbow 141">
            <a:extLst>
              <a:ext uri="{FF2B5EF4-FFF2-40B4-BE49-F238E27FC236}">
                <a16:creationId xmlns:a16="http://schemas.microsoft.com/office/drawing/2014/main" id="{7238F068-45F7-4788-93E5-AB3262715960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3140813" y="1454286"/>
            <a:ext cx="1480229" cy="1886080"/>
          </a:xfrm>
          <a:prstGeom prst="bentConnector3">
            <a:avLst>
              <a:gd name="adj1" fmla="val 37742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A6F43647-B891-4899-9F50-4A8F51E3BC81}"/>
              </a:ext>
            </a:extLst>
          </p:cNvPr>
          <p:cNvSpPr/>
          <p:nvPr/>
        </p:nvSpPr>
        <p:spPr>
          <a:xfrm>
            <a:off x="4178660" y="1608167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46" name="Oval 145">
            <a:extLst>
              <a:ext uri="{FF2B5EF4-FFF2-40B4-BE49-F238E27FC236}">
                <a16:creationId xmlns:a16="http://schemas.microsoft.com/office/drawing/2014/main" id="{8DE5D6C0-F605-422F-8E06-C7994702BDF2}"/>
              </a:ext>
            </a:extLst>
          </p:cNvPr>
          <p:cNvSpPr/>
          <p:nvPr/>
        </p:nvSpPr>
        <p:spPr>
          <a:xfrm>
            <a:off x="4387316" y="1608167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47" name="Oval 146">
            <a:extLst>
              <a:ext uri="{FF2B5EF4-FFF2-40B4-BE49-F238E27FC236}">
                <a16:creationId xmlns:a16="http://schemas.microsoft.com/office/drawing/2014/main" id="{6D704CF6-DFBE-4009-8459-1F635FC8D74F}"/>
              </a:ext>
            </a:extLst>
          </p:cNvPr>
          <p:cNvSpPr/>
          <p:nvPr/>
        </p:nvSpPr>
        <p:spPr>
          <a:xfrm>
            <a:off x="4591362" y="1608167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48" name="Oval 147">
            <a:extLst>
              <a:ext uri="{FF2B5EF4-FFF2-40B4-BE49-F238E27FC236}">
                <a16:creationId xmlns:a16="http://schemas.microsoft.com/office/drawing/2014/main" id="{D452F7A2-ABDF-431A-93D2-6F7303FF2436}"/>
              </a:ext>
            </a:extLst>
          </p:cNvPr>
          <p:cNvSpPr/>
          <p:nvPr/>
        </p:nvSpPr>
        <p:spPr>
          <a:xfrm>
            <a:off x="4795407" y="1608167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49" name="Oval 148">
            <a:extLst>
              <a:ext uri="{FF2B5EF4-FFF2-40B4-BE49-F238E27FC236}">
                <a16:creationId xmlns:a16="http://schemas.microsoft.com/office/drawing/2014/main" id="{A1FECE6F-AF84-4EE1-BA21-E1AE9F8F5409}"/>
              </a:ext>
            </a:extLst>
          </p:cNvPr>
          <p:cNvSpPr/>
          <p:nvPr/>
        </p:nvSpPr>
        <p:spPr>
          <a:xfrm>
            <a:off x="600036" y="3135787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0" name="Oval 149">
            <a:extLst>
              <a:ext uri="{FF2B5EF4-FFF2-40B4-BE49-F238E27FC236}">
                <a16:creationId xmlns:a16="http://schemas.microsoft.com/office/drawing/2014/main" id="{735597D0-9F48-44C2-AFC2-DCFBB2E7FA44}"/>
              </a:ext>
            </a:extLst>
          </p:cNvPr>
          <p:cNvSpPr/>
          <p:nvPr/>
        </p:nvSpPr>
        <p:spPr>
          <a:xfrm>
            <a:off x="1402077" y="3135768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1" name="Oval 150">
            <a:extLst>
              <a:ext uri="{FF2B5EF4-FFF2-40B4-BE49-F238E27FC236}">
                <a16:creationId xmlns:a16="http://schemas.microsoft.com/office/drawing/2014/main" id="{1F30BAD2-B0D8-4665-9277-B08043596322}"/>
              </a:ext>
            </a:extLst>
          </p:cNvPr>
          <p:cNvSpPr/>
          <p:nvPr/>
        </p:nvSpPr>
        <p:spPr>
          <a:xfrm>
            <a:off x="2200347" y="3135750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2" name="Oval 151">
            <a:extLst>
              <a:ext uri="{FF2B5EF4-FFF2-40B4-BE49-F238E27FC236}">
                <a16:creationId xmlns:a16="http://schemas.microsoft.com/office/drawing/2014/main" id="{FC09CED4-3D9C-4E44-B314-88C6B3355266}"/>
              </a:ext>
            </a:extLst>
          </p:cNvPr>
          <p:cNvSpPr/>
          <p:nvPr/>
        </p:nvSpPr>
        <p:spPr>
          <a:xfrm>
            <a:off x="3002391" y="3135730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DCA22900-ECE4-4474-83A0-68E9A9B30AC2}"/>
              </a:ext>
            </a:extLst>
          </p:cNvPr>
          <p:cNvSpPr txBox="1"/>
          <p:nvPr/>
        </p:nvSpPr>
        <p:spPr>
          <a:xfrm>
            <a:off x="4527146" y="228439"/>
            <a:ext cx="83195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Periodic 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B828C187-B2AF-42C2-BFF4-3155AA2E5B7A}"/>
              </a:ext>
            </a:extLst>
          </p:cNvPr>
          <p:cNvSpPr txBox="1"/>
          <p:nvPr/>
        </p:nvSpPr>
        <p:spPr>
          <a:xfrm>
            <a:off x="3772883" y="228439"/>
            <a:ext cx="679672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Asset Monitoring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7" name="Picture 156">
            <a:extLst>
              <a:ext uri="{FF2B5EF4-FFF2-40B4-BE49-F238E27FC236}">
                <a16:creationId xmlns:a16="http://schemas.microsoft.com/office/drawing/2014/main" id="{352AB813-9D11-4BCE-8721-19DC6F55499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81885" y="333871"/>
            <a:ext cx="457181" cy="457181"/>
          </a:xfrm>
          <a:prstGeom prst="rect">
            <a:avLst/>
          </a:prstGeom>
        </p:spPr>
      </p:pic>
      <p:pic>
        <p:nvPicPr>
          <p:cNvPr id="158" name="busje">
            <a:extLst>
              <a:ext uri="{FF2B5EF4-FFF2-40B4-BE49-F238E27FC236}">
                <a16:creationId xmlns:a16="http://schemas.microsoft.com/office/drawing/2014/main" id="{565B84EE-96EB-4F63-B081-70AA3CD6CEEE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34123" y="362445"/>
            <a:ext cx="400033" cy="400033"/>
          </a:xfrm>
          <a:prstGeom prst="rect">
            <a:avLst/>
          </a:prstGeom>
        </p:spPr>
      </p:pic>
      <p:pic>
        <p:nvPicPr>
          <p:cNvPr id="37" name="Picture 36" descr="A picture containing windmill, outdoor object&#10;&#10;Description automatically generated">
            <a:extLst>
              <a:ext uri="{FF2B5EF4-FFF2-40B4-BE49-F238E27FC236}">
                <a16:creationId xmlns:a16="http://schemas.microsoft.com/office/drawing/2014/main" id="{2249B012-03EA-47B4-BAA2-CC327E5A6636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648" y="333871"/>
            <a:ext cx="457181" cy="457181"/>
          </a:xfrm>
          <a:prstGeom prst="rect">
            <a:avLst/>
          </a:prstGeom>
        </p:spPr>
      </p:pic>
      <p:sp>
        <p:nvSpPr>
          <p:cNvPr id="159" name="TextBox 158">
            <a:extLst>
              <a:ext uri="{FF2B5EF4-FFF2-40B4-BE49-F238E27FC236}">
                <a16:creationId xmlns:a16="http://schemas.microsoft.com/office/drawing/2014/main" id="{2D704EE8-0BFF-4985-92B4-538C7D590684}"/>
              </a:ext>
            </a:extLst>
          </p:cNvPr>
          <p:cNvSpPr txBox="1"/>
          <p:nvPr/>
        </p:nvSpPr>
        <p:spPr>
          <a:xfrm>
            <a:off x="3030158" y="228439"/>
            <a:ext cx="452045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32790E47-0B21-4701-88CD-CA7BDCF4B66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9211" y="333871"/>
            <a:ext cx="457181" cy="457181"/>
          </a:xfrm>
          <a:prstGeom prst="rect">
            <a:avLst/>
          </a:prstGeom>
        </p:spPr>
      </p:pic>
      <p:sp>
        <p:nvSpPr>
          <p:cNvPr id="160" name="TextBox 159">
            <a:extLst>
              <a:ext uri="{FF2B5EF4-FFF2-40B4-BE49-F238E27FC236}">
                <a16:creationId xmlns:a16="http://schemas.microsoft.com/office/drawing/2014/main" id="{D43EFD81-C260-40D8-A1F7-ACF1B3FF6091}"/>
              </a:ext>
            </a:extLst>
          </p:cNvPr>
          <p:cNvSpPr txBox="1"/>
          <p:nvPr/>
        </p:nvSpPr>
        <p:spPr>
          <a:xfrm>
            <a:off x="5579120" y="228439"/>
            <a:ext cx="357468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Steering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04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41 0.00024 L -0.00041 -0.21509 L 0.40168 -0.21509 L 0.40168 -0.29667 " pathEditMode="relative" ptsTypes="AAAA">
                                      <p:cBhvr>
                                        <p:cTn id="8" dur="20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42 -0.00025 L -0.00042 0.06982 L -0.40141 0.06982 L -0.40141 0.29715 " pathEditMode="relative" ptsTypes="AAAA">
                                      <p:cBhvr>
                                        <p:cTn id="12" dur="225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41 -0.00025 L -0.00041 -0.18104 L 0.33637 -0.18104 L 0.33637 -0.29765 " pathEditMode="relative" ptsTypes="AAAA">
                                      <p:cBhvr>
                                        <p:cTn id="16" dur="2000" fill="hold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0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27 -0.00025 L -0.00027 0.10411 L -0.3365 0.10411 L -0.3365 0.29617 " pathEditMode="relative" ptsTypes="AAAA">
                                      <p:cBhvr>
                                        <p:cTn id="20" dur="2250" fill="hold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3 -0.00025 L -0.00013 -0.13645 L 0.27133 -0.13645 C 0.27119 -0.1901 0.27105 -0.24375 0.27105 -0.29716 " pathEditMode="relative" ptsTypes="AAAA">
                                      <p:cBhvr>
                                        <p:cTn id="24" dur="2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55 -0.00025 L -0.00055 0.14772 L -0.27146 0.14772 L -0.27146 0.29666 " pathEditMode="relative" ptsTypes="AAAA">
                                      <p:cBhvr>
                                        <p:cTn id="28" dur="1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3 -0.00074 L -0.00013 -0.10118 L 0.20601 -0.10118 L 0.20601 -0.29814 " pathEditMode="relative" ptsTypes="AAAA">
                                      <p:cBhvr>
                                        <p:cTn id="32" dur="2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6.98636E-7 -0.00025 L -6.98636E-7 0.18299 L -0.20615 0.18299 L -0.20615 0.29666 " pathEditMode="relative" ptsTypes="AAAA">
                                      <p:cBhvr>
                                        <p:cTn id="36" dur="2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00"/>
                            </p:stCondLst>
                            <p:childTnLst>
                              <p:par>
                                <p:cTn id="3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75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475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25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75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0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6500"/>
                            </p:stCondLst>
                            <p:childTnLst>
                              <p:par>
                                <p:cTn id="8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75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25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75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75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500"/>
                            </p:stCondLst>
                            <p:childTnLst>
                              <p:par>
                                <p:cTn id="9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 animBg="1"/>
      <p:bldP spid="143" grpId="1" animBg="1"/>
      <p:bldP spid="143" grpId="2" animBg="1"/>
      <p:bldP spid="146" grpId="0" animBg="1"/>
      <p:bldP spid="146" grpId="1" animBg="1"/>
      <p:bldP spid="146" grpId="2" animBg="1"/>
      <p:bldP spid="147" grpId="0" animBg="1"/>
      <p:bldP spid="147" grpId="1" animBg="1"/>
      <p:bldP spid="147" grpId="2" animBg="1"/>
      <p:bldP spid="148" grpId="0" animBg="1"/>
      <p:bldP spid="148" grpId="1" animBg="1"/>
      <p:bldP spid="148" grpId="2" animBg="1"/>
      <p:bldP spid="149" grpId="0" animBg="1"/>
      <p:bldP spid="149" grpId="1" animBg="1"/>
      <p:bldP spid="149" grpId="2" animBg="1"/>
      <p:bldP spid="150" grpId="0" animBg="1"/>
      <p:bldP spid="150" grpId="1" animBg="1"/>
      <p:bldP spid="150" grpId="2" animBg="1"/>
      <p:bldP spid="151" grpId="0" animBg="1"/>
      <p:bldP spid="151" grpId="1" animBg="1"/>
      <p:bldP spid="151" grpId="2" animBg="1"/>
      <p:bldP spid="152" grpId="0" animBg="1"/>
      <p:bldP spid="152" grpId="1" animBg="1"/>
      <p:bldP spid="152" grpId="2" animBg="1"/>
      <p:bldP spid="154" grpId="0"/>
      <p:bldP spid="155" grpId="0"/>
      <p:bldP spid="159" grpId="0"/>
      <p:bldP spid="160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2857383" y="971439"/>
            <a:ext cx="3429236" cy="7429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" y="2227695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 &amp; prosumers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769400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3142861" y="1314364"/>
            <a:ext cx="738983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operation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center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685272" y="1314364"/>
            <a:ext cx="524180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457436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" name="NOC">
            <a:extLst>
              <a:ext uri="{FF2B5EF4-FFF2-40B4-BE49-F238E27FC236}">
                <a16:creationId xmlns:a16="http://schemas.microsoft.com/office/drawing/2014/main" id="{E196F993-0691-4FB6-941A-CCAFE10D13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23818" y="101072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7" name="Pole1 to NOC orb" hidden="1">
            <a:extLst>
              <a:ext uri="{FF2B5EF4-FFF2-40B4-BE49-F238E27FC236}">
                <a16:creationId xmlns:a16="http://schemas.microsoft.com/office/drawing/2014/main" id="{5FF48CA9-0887-4219-8115-2683F80F323D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8" name="station to MAINT orb" hidden="1">
            <a:extLst>
              <a:ext uri="{FF2B5EF4-FFF2-40B4-BE49-F238E27FC236}">
                <a16:creationId xmlns:a16="http://schemas.microsoft.com/office/drawing/2014/main" id="{CAD594B1-3711-4A25-BDDA-DD821B429D88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2" name="Pole2 to MAINT orb" hidden="1">
            <a:extLst>
              <a:ext uri="{FF2B5EF4-FFF2-40B4-BE49-F238E27FC236}">
                <a16:creationId xmlns:a16="http://schemas.microsoft.com/office/drawing/2014/main" id="{46215FAB-F0B4-476C-9F0F-ECDD0718A3C7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3" name="NOC to Pole1 orb" hidden="1">
            <a:extLst>
              <a:ext uri="{FF2B5EF4-FFF2-40B4-BE49-F238E27FC236}">
                <a16:creationId xmlns:a16="http://schemas.microsoft.com/office/drawing/2014/main" id="{1EAB07F7-E682-49F3-A6A5-D2C26F028F15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MAINT to station orb" hidden="1">
            <a:extLst>
              <a:ext uri="{FF2B5EF4-FFF2-40B4-BE49-F238E27FC236}">
                <a16:creationId xmlns:a16="http://schemas.microsoft.com/office/drawing/2014/main" id="{7CE8F754-DD07-4F5A-B610-7EEF4917DE6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MAINT to Pole2 orb" hidden="1">
            <a:extLst>
              <a:ext uri="{FF2B5EF4-FFF2-40B4-BE49-F238E27FC236}">
                <a16:creationId xmlns:a16="http://schemas.microsoft.com/office/drawing/2014/main" id="{1E2EE92D-1180-490F-804C-5A1BC76D3156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6" name="Pole1 to NOC orb" hidden="1">
            <a:extLst>
              <a:ext uri="{FF2B5EF4-FFF2-40B4-BE49-F238E27FC236}">
                <a16:creationId xmlns:a16="http://schemas.microsoft.com/office/drawing/2014/main" id="{1AAA87C6-C88D-43C4-B823-959FFF816B29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 hidden="1">
            <a:extLst>
              <a:ext uri="{FF2B5EF4-FFF2-40B4-BE49-F238E27FC236}">
                <a16:creationId xmlns:a16="http://schemas.microsoft.com/office/drawing/2014/main" id="{B71D1A9C-8184-4DDB-A311-178C5170CBA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Oval 78" hidden="1">
            <a:extLst>
              <a:ext uri="{FF2B5EF4-FFF2-40B4-BE49-F238E27FC236}">
                <a16:creationId xmlns:a16="http://schemas.microsoft.com/office/drawing/2014/main" id="{40A0420A-E39C-407D-A012-B1C1A537B29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 hidden="1">
            <a:extLst>
              <a:ext uri="{FF2B5EF4-FFF2-40B4-BE49-F238E27FC236}">
                <a16:creationId xmlns:a16="http://schemas.microsoft.com/office/drawing/2014/main" id="{E1FF9349-014A-43EE-8C82-E4D6DD380751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1" name="Oval 80" hidden="1">
            <a:extLst>
              <a:ext uri="{FF2B5EF4-FFF2-40B4-BE49-F238E27FC236}">
                <a16:creationId xmlns:a16="http://schemas.microsoft.com/office/drawing/2014/main" id="{66D24FF3-9776-4D39-A71E-B26D4148B30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3" name="Oval 82" hidden="1">
            <a:extLst>
              <a:ext uri="{FF2B5EF4-FFF2-40B4-BE49-F238E27FC236}">
                <a16:creationId xmlns:a16="http://schemas.microsoft.com/office/drawing/2014/main" id="{EF2C92B7-B1E0-44E4-82CF-F098EB552FFC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85" name="Picture 84" descr="Icon&#10;&#10;Description automatically generated">
            <a:extLst>
              <a:ext uri="{FF2B5EF4-FFF2-40B4-BE49-F238E27FC236}">
                <a16:creationId xmlns:a16="http://schemas.microsoft.com/office/drawing/2014/main" id="{AC5C9F69-28D5-4812-9688-C5E439FE09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6" name="Picture 85" descr="Icon&#10;&#10;Description automatically generated">
            <a:extLst>
              <a:ext uri="{FF2B5EF4-FFF2-40B4-BE49-F238E27FC236}">
                <a16:creationId xmlns:a16="http://schemas.microsoft.com/office/drawing/2014/main" id="{A6BD5BBA-65BE-4516-8509-B3E1C8EE139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7" name="Picture 86" descr="Icon&#10;&#10;Description automatically generated">
            <a:extLst>
              <a:ext uri="{FF2B5EF4-FFF2-40B4-BE49-F238E27FC236}">
                <a16:creationId xmlns:a16="http://schemas.microsoft.com/office/drawing/2014/main" id="{5CCDE842-C7D5-4050-B5A5-FF51A383E109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4000624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8" name="Picture 87" descr="Icon&#10;&#10;Description automatically generated">
            <a:extLst>
              <a:ext uri="{FF2B5EF4-FFF2-40B4-BE49-F238E27FC236}">
                <a16:creationId xmlns:a16="http://schemas.microsoft.com/office/drawing/2014/main" id="{231E83BF-2B98-4D4F-ABAB-585273D1FA4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3" name="Picture 92" descr="Icon&#10;&#10;Description automatically generated">
            <a:extLst>
              <a:ext uri="{FF2B5EF4-FFF2-40B4-BE49-F238E27FC236}">
                <a16:creationId xmlns:a16="http://schemas.microsoft.com/office/drawing/2014/main" id="{BA448CC4-D698-4C78-8E30-8406EE95C09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94" name="Picture 93" descr="Icon&#10;&#10;Description automatically generated">
            <a:extLst>
              <a:ext uri="{FF2B5EF4-FFF2-40B4-BE49-F238E27FC236}">
                <a16:creationId xmlns:a16="http://schemas.microsoft.com/office/drawing/2014/main" id="{21AC45B8-5C7C-4A9B-BEF2-D9F68DCBE2F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714855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0" name="Picture 99" descr="Icon&#10;&#10;Description automatically generated">
            <a:extLst>
              <a:ext uri="{FF2B5EF4-FFF2-40B4-BE49-F238E27FC236}">
                <a16:creationId xmlns:a16="http://schemas.microsoft.com/office/drawing/2014/main" id="{6A4638E9-6F7E-40AC-B1DB-6FDA3F32473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8" name="Picture 107" descr="Icon&#10;&#10;Description automatically generated">
            <a:extLst>
              <a:ext uri="{FF2B5EF4-FFF2-40B4-BE49-F238E27FC236}">
                <a16:creationId xmlns:a16="http://schemas.microsoft.com/office/drawing/2014/main" id="{393DF884-6E28-41A5-9806-124270474A1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9" name="Picture 108" descr="Icon&#10;&#10;Description automatically generated">
            <a:extLst>
              <a:ext uri="{FF2B5EF4-FFF2-40B4-BE49-F238E27FC236}">
                <a16:creationId xmlns:a16="http://schemas.microsoft.com/office/drawing/2014/main" id="{9713FE27-274F-4FE2-A899-9D3F8DEB673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37193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0" name="Picture 109" descr="Icon&#10;&#10;Description automatically generated">
            <a:extLst>
              <a:ext uri="{FF2B5EF4-FFF2-40B4-BE49-F238E27FC236}">
                <a16:creationId xmlns:a16="http://schemas.microsoft.com/office/drawing/2014/main" id="{931602AB-343A-4DA9-AA94-B4C8C4EB35C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1" name="Picture 110" descr="Icon&#10;&#10;Description automatically generated">
            <a:extLst>
              <a:ext uri="{FF2B5EF4-FFF2-40B4-BE49-F238E27FC236}">
                <a16:creationId xmlns:a16="http://schemas.microsoft.com/office/drawing/2014/main" id="{8C0A9BFD-2656-4C94-9F39-DF263238BA9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2" name="Picture 111" descr="Icon&#10;&#10;Description automatically generated">
            <a:extLst>
              <a:ext uri="{FF2B5EF4-FFF2-40B4-BE49-F238E27FC236}">
                <a16:creationId xmlns:a16="http://schemas.microsoft.com/office/drawing/2014/main" id="{6084B56E-1C63-4876-9FC9-12D98CC44CD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3086161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3" name="Picture 112" descr="Icon&#10;&#10;Description automatically generated">
            <a:extLst>
              <a:ext uri="{FF2B5EF4-FFF2-40B4-BE49-F238E27FC236}">
                <a16:creationId xmlns:a16="http://schemas.microsoft.com/office/drawing/2014/main" id="{4B618EF9-E74A-4269-A7C7-E0D365C32716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4" name="Picture 113" descr="Icon&#10;&#10;Description automatically generated">
            <a:extLst>
              <a:ext uri="{FF2B5EF4-FFF2-40B4-BE49-F238E27FC236}">
                <a16:creationId xmlns:a16="http://schemas.microsoft.com/office/drawing/2014/main" id="{D3141DAF-192B-4B48-8951-DEE268627E6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4186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5" name="Picture 114" descr="Icon&#10;&#10;Description automatically generated">
            <a:extLst>
              <a:ext uri="{FF2B5EF4-FFF2-40B4-BE49-F238E27FC236}">
                <a16:creationId xmlns:a16="http://schemas.microsoft.com/office/drawing/2014/main" id="{D37C1CDF-B45F-41F1-8F3F-2449FF3A2893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74323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6" name="Picture 115" descr="Icon&#10;&#10;Description automatically generated">
            <a:extLst>
              <a:ext uri="{FF2B5EF4-FFF2-40B4-BE49-F238E27FC236}">
                <a16:creationId xmlns:a16="http://schemas.microsoft.com/office/drawing/2014/main" id="{E1F5DB14-E8A6-4E22-A72F-3FE33D78A74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109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7" name="Picture 116" descr="Icon&#10;&#10;Description automatically generated">
            <a:extLst>
              <a:ext uri="{FF2B5EF4-FFF2-40B4-BE49-F238E27FC236}">
                <a16:creationId xmlns:a16="http://schemas.microsoft.com/office/drawing/2014/main" id="{1942A141-CC2D-4FEF-A64E-D765551EBD27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3814" y="2440267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18" name="Picture 117" descr="Icon&#10;&#10;Description automatically generated">
            <a:extLst>
              <a:ext uri="{FF2B5EF4-FFF2-40B4-BE49-F238E27FC236}">
                <a16:creationId xmlns:a16="http://schemas.microsoft.com/office/drawing/2014/main" id="{BA2D3A79-B8CC-4CF7-8BF9-ED8BD6FF00A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237" y="2457468"/>
            <a:ext cx="228590" cy="228590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19" name="Rectangle 118">
            <a:extLst>
              <a:ext uri="{FF2B5EF4-FFF2-40B4-BE49-F238E27FC236}">
                <a16:creationId xmlns:a16="http://schemas.microsoft.com/office/drawing/2014/main" id="{8576E6A4-B46B-411C-852A-71CE69907625}"/>
              </a:ext>
            </a:extLst>
          </p:cNvPr>
          <p:cNvSpPr/>
          <p:nvPr/>
        </p:nvSpPr>
        <p:spPr>
          <a:xfrm>
            <a:off x="7886928" y="251459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E3D0ECA-6F24-48B9-BDF2-4D1E771648C6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F5E19BB-53F4-49A4-A4B1-BCB768416875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7C8BDE-2CDF-476C-A789-B25C88E7F4D0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AE6F95-123D-4D93-A517-C4F62DFBE86D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092869A-A1C2-402F-87AA-1AAF53935CF4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27" name="Customer Service">
            <a:extLst>
              <a:ext uri="{FF2B5EF4-FFF2-40B4-BE49-F238E27FC236}">
                <a16:creationId xmlns:a16="http://schemas.microsoft.com/office/drawing/2014/main" id="{B63C0721-9319-49D0-9FF6-333FFEBA448D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085474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B786B35-E071-4C31-B0D9-D8B399CAEC33}"/>
              </a:ext>
            </a:extLst>
          </p:cNvPr>
          <p:cNvSpPr txBox="1"/>
          <p:nvPr/>
        </p:nvSpPr>
        <p:spPr>
          <a:xfrm>
            <a:off x="4051588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5D1EC55-62F1-4F5B-88A9-40A7F2C648A8}"/>
              </a:ext>
            </a:extLst>
          </p:cNvPr>
          <p:cNvSpPr txBox="1"/>
          <p:nvPr/>
        </p:nvSpPr>
        <p:spPr>
          <a:xfrm>
            <a:off x="5472468" y="1314364"/>
            <a:ext cx="355865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57E8859-9D1A-4D9D-B453-3E623EDEA97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310" y="985019"/>
            <a:ext cx="423710" cy="423710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47" name="Picture 146" descr="Icon&#10;&#10;Description automatically generated">
            <a:extLst>
              <a:ext uri="{FF2B5EF4-FFF2-40B4-BE49-F238E27FC236}">
                <a16:creationId xmlns:a16="http://schemas.microsoft.com/office/drawing/2014/main" id="{24390B8F-D525-42C5-89A2-8C4F6056324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694672"/>
            <a:ext cx="457181" cy="457181"/>
          </a:xfrm>
          <a:prstGeom prst="rect">
            <a:avLst/>
          </a:prstGeom>
        </p:spPr>
      </p:pic>
      <p:pic>
        <p:nvPicPr>
          <p:cNvPr id="148" name="Picture 14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7A8EFC30-362E-4AA8-9AA1-12B53ADCFBB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08" y="432275"/>
            <a:ext cx="342886" cy="342886"/>
          </a:xfrm>
          <a:prstGeom prst="rect">
            <a:avLst/>
          </a:prstGeom>
        </p:spPr>
      </p:pic>
      <p:sp>
        <p:nvSpPr>
          <p:cNvPr id="41" name="Rectangle 40">
            <a:extLst>
              <a:ext uri="{FF2B5EF4-FFF2-40B4-BE49-F238E27FC236}">
                <a16:creationId xmlns:a16="http://schemas.microsoft.com/office/drawing/2014/main" id="{156BA0A2-B5FD-4A76-91BB-C70CA05823A6}"/>
              </a:ext>
            </a:extLst>
          </p:cNvPr>
          <p:cNvSpPr/>
          <p:nvPr/>
        </p:nvSpPr>
        <p:spPr>
          <a:xfrm>
            <a:off x="5692111" y="1566226"/>
            <a:ext cx="114308" cy="96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0" name="Rectangle 149">
            <a:extLst>
              <a:ext uri="{FF2B5EF4-FFF2-40B4-BE49-F238E27FC236}">
                <a16:creationId xmlns:a16="http://schemas.microsoft.com/office/drawing/2014/main" id="{B131D8ED-332E-4490-8102-C7EDCDF08893}"/>
              </a:ext>
            </a:extLst>
          </p:cNvPr>
          <p:cNvSpPr/>
          <p:nvPr/>
        </p:nvSpPr>
        <p:spPr>
          <a:xfrm>
            <a:off x="5772233" y="1566226"/>
            <a:ext cx="91341" cy="96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51" name="Rectangle 150">
            <a:extLst>
              <a:ext uri="{FF2B5EF4-FFF2-40B4-BE49-F238E27FC236}">
                <a16:creationId xmlns:a16="http://schemas.microsoft.com/office/drawing/2014/main" id="{1648BBA9-7D94-4227-AFD9-047144F17DD4}"/>
              </a:ext>
            </a:extLst>
          </p:cNvPr>
          <p:cNvSpPr/>
          <p:nvPr/>
        </p:nvSpPr>
        <p:spPr>
          <a:xfrm>
            <a:off x="5852354" y="1566226"/>
            <a:ext cx="91341" cy="9639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67" name="TextBox 166">
            <a:extLst>
              <a:ext uri="{FF2B5EF4-FFF2-40B4-BE49-F238E27FC236}">
                <a16:creationId xmlns:a16="http://schemas.microsoft.com/office/drawing/2014/main" id="{1F10D27C-6050-4BEA-8970-DE5A7131039D}"/>
              </a:ext>
            </a:extLst>
          </p:cNvPr>
          <p:cNvSpPr txBox="1"/>
          <p:nvPr/>
        </p:nvSpPr>
        <p:spPr>
          <a:xfrm>
            <a:off x="4234988" y="226111"/>
            <a:ext cx="73577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balancing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7774D2-0ACC-4A9F-81A9-9EAD5382FCFC}"/>
              </a:ext>
            </a:extLst>
          </p:cNvPr>
          <p:cNvSpPr txBox="1"/>
          <p:nvPr/>
        </p:nvSpPr>
        <p:spPr>
          <a:xfrm>
            <a:off x="5772306" y="228439"/>
            <a:ext cx="1109277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Dispersed energy production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08CCBE6-FB41-4EEF-B5E7-085D2A0E0DD1}"/>
              </a:ext>
            </a:extLst>
          </p:cNvPr>
          <p:cNvSpPr txBox="1"/>
          <p:nvPr/>
        </p:nvSpPr>
        <p:spPr>
          <a:xfrm>
            <a:off x="3143232" y="228439"/>
            <a:ext cx="766234" cy="155425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 steering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6" name="Picture 12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3966C3-A49B-43F4-8F57-F6FB512FD4B5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7C18965F-B93A-4622-A90F-23D5CD04C71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71" name="Rectangle 170">
            <a:extLst>
              <a:ext uri="{FF2B5EF4-FFF2-40B4-BE49-F238E27FC236}">
                <a16:creationId xmlns:a16="http://schemas.microsoft.com/office/drawing/2014/main" id="{B40745AF-7E94-4188-A4D6-4397E704F53A}"/>
              </a:ext>
            </a:extLst>
          </p:cNvPr>
          <p:cNvSpPr/>
          <p:nvPr/>
        </p:nvSpPr>
        <p:spPr>
          <a:xfrm>
            <a:off x="5257847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2" name="Rectangle 171">
            <a:extLst>
              <a:ext uri="{FF2B5EF4-FFF2-40B4-BE49-F238E27FC236}">
                <a16:creationId xmlns:a16="http://schemas.microsoft.com/office/drawing/2014/main" id="{584D5B7E-21DF-488C-BCE3-9CBB826E974F}"/>
              </a:ext>
            </a:extLst>
          </p:cNvPr>
          <p:cNvSpPr/>
          <p:nvPr/>
        </p:nvSpPr>
        <p:spPr>
          <a:xfrm>
            <a:off x="5315001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F656F9DD-C7BA-4F0A-81FD-9B347E47864E}"/>
              </a:ext>
            </a:extLst>
          </p:cNvPr>
          <p:cNvSpPr/>
          <p:nvPr/>
        </p:nvSpPr>
        <p:spPr>
          <a:xfrm>
            <a:off x="5372156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79" name="Rectangle 178">
            <a:extLst>
              <a:ext uri="{FF2B5EF4-FFF2-40B4-BE49-F238E27FC236}">
                <a16:creationId xmlns:a16="http://schemas.microsoft.com/office/drawing/2014/main" id="{A145438F-E138-4FDF-8C7C-D2E3AC3204ED}"/>
              </a:ext>
            </a:extLst>
          </p:cNvPr>
          <p:cNvSpPr/>
          <p:nvPr/>
        </p:nvSpPr>
        <p:spPr>
          <a:xfrm>
            <a:off x="5429309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0" name="Rectangle 179">
            <a:extLst>
              <a:ext uri="{FF2B5EF4-FFF2-40B4-BE49-F238E27FC236}">
                <a16:creationId xmlns:a16="http://schemas.microsoft.com/office/drawing/2014/main" id="{D4D59541-338F-4DA9-8C0A-0DCE170B4F84}"/>
              </a:ext>
            </a:extLst>
          </p:cNvPr>
          <p:cNvSpPr/>
          <p:nvPr/>
        </p:nvSpPr>
        <p:spPr>
          <a:xfrm>
            <a:off x="5486463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1" name="Rectangle 180">
            <a:extLst>
              <a:ext uri="{FF2B5EF4-FFF2-40B4-BE49-F238E27FC236}">
                <a16:creationId xmlns:a16="http://schemas.microsoft.com/office/drawing/2014/main" id="{78C53FDC-0DD3-4A77-894D-0BBD794C6B08}"/>
              </a:ext>
            </a:extLst>
          </p:cNvPr>
          <p:cNvSpPr/>
          <p:nvPr/>
        </p:nvSpPr>
        <p:spPr>
          <a:xfrm>
            <a:off x="5543617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6F31D900-ACFF-4CFF-B3B2-5F5D67C16C3F}"/>
              </a:ext>
            </a:extLst>
          </p:cNvPr>
          <p:cNvSpPr/>
          <p:nvPr/>
        </p:nvSpPr>
        <p:spPr>
          <a:xfrm>
            <a:off x="5600771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1A7E0F54-9D70-4CE5-95C0-AD31C4C44375}"/>
              </a:ext>
            </a:extLst>
          </p:cNvPr>
          <p:cNvSpPr/>
          <p:nvPr/>
        </p:nvSpPr>
        <p:spPr>
          <a:xfrm>
            <a:off x="5657925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05D09410-C096-44ED-9EF4-C021F551368C}"/>
              </a:ext>
            </a:extLst>
          </p:cNvPr>
          <p:cNvSpPr/>
          <p:nvPr/>
        </p:nvSpPr>
        <p:spPr>
          <a:xfrm>
            <a:off x="5715079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6" name="Rectangle 185">
            <a:extLst>
              <a:ext uri="{FF2B5EF4-FFF2-40B4-BE49-F238E27FC236}">
                <a16:creationId xmlns:a16="http://schemas.microsoft.com/office/drawing/2014/main" id="{DDBABA81-F414-455E-A8FC-D4E6A19F9763}"/>
              </a:ext>
            </a:extLst>
          </p:cNvPr>
          <p:cNvSpPr/>
          <p:nvPr/>
        </p:nvSpPr>
        <p:spPr>
          <a:xfrm>
            <a:off x="5772233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87" name="Rectangle 186">
            <a:extLst>
              <a:ext uri="{FF2B5EF4-FFF2-40B4-BE49-F238E27FC236}">
                <a16:creationId xmlns:a16="http://schemas.microsoft.com/office/drawing/2014/main" id="{B4F5B6E7-77F6-40F0-B3AC-42A826FD1931}"/>
              </a:ext>
            </a:extLst>
          </p:cNvPr>
          <p:cNvSpPr/>
          <p:nvPr/>
        </p:nvSpPr>
        <p:spPr>
          <a:xfrm>
            <a:off x="5829387" y="1575987"/>
            <a:ext cx="81300" cy="813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90" name="TextBox 189">
            <a:extLst>
              <a:ext uri="{FF2B5EF4-FFF2-40B4-BE49-F238E27FC236}">
                <a16:creationId xmlns:a16="http://schemas.microsoft.com/office/drawing/2014/main" id="{6B61C163-2895-48EF-A7CB-86487D820051}"/>
              </a:ext>
            </a:extLst>
          </p:cNvPr>
          <p:cNvSpPr txBox="1"/>
          <p:nvPr/>
        </p:nvSpPr>
        <p:spPr>
          <a:xfrm>
            <a:off x="2038136" y="4457830"/>
            <a:ext cx="24686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4EC3838-C475-49AF-8422-DBDB0A12202D}"/>
              </a:ext>
            </a:extLst>
          </p:cNvPr>
          <p:cNvSpPr txBox="1"/>
          <p:nvPr/>
        </p:nvSpPr>
        <p:spPr>
          <a:xfrm>
            <a:off x="2800631" y="4457830"/>
            <a:ext cx="23884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0DF6F7FB-629B-42AB-9B1E-0C5805AE15A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287" y="351825"/>
            <a:ext cx="400033" cy="400033"/>
          </a:xfrm>
          <a:prstGeom prst="rect">
            <a:avLst/>
          </a:prstGeom>
        </p:spPr>
      </p:pic>
      <p:pic>
        <p:nvPicPr>
          <p:cNvPr id="44" name="Picture 43" descr="A picture containing icon&#10;&#10;Description automatically generated">
            <a:extLst>
              <a:ext uri="{FF2B5EF4-FFF2-40B4-BE49-F238E27FC236}">
                <a16:creationId xmlns:a16="http://schemas.microsoft.com/office/drawing/2014/main" id="{FE8E80AD-1789-4408-80AD-B7159BDB979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0358" y="367476"/>
            <a:ext cx="400033" cy="400033"/>
          </a:xfrm>
          <a:prstGeom prst="rect">
            <a:avLst/>
          </a:prstGeom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4364D7-7E78-4967-8535-263DE2EB3E45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6928" y="348461"/>
            <a:ext cx="400033" cy="400033"/>
          </a:xfrm>
          <a:prstGeom prst="rect">
            <a:avLst/>
          </a:prstGeom>
        </p:spPr>
      </p:pic>
      <p:sp>
        <p:nvSpPr>
          <p:cNvPr id="66" name="Arc 65">
            <a:extLst>
              <a:ext uri="{FF2B5EF4-FFF2-40B4-BE49-F238E27FC236}">
                <a16:creationId xmlns:a16="http://schemas.microsoft.com/office/drawing/2014/main" id="{1F91AC95-7198-4B95-B317-A6419C2BFBDB}"/>
              </a:ext>
            </a:extLst>
          </p:cNvPr>
          <p:cNvSpPr/>
          <p:nvPr/>
        </p:nvSpPr>
        <p:spPr>
          <a:xfrm>
            <a:off x="3526749" y="864949"/>
            <a:ext cx="1981055" cy="514386"/>
          </a:xfrm>
          <a:prstGeom prst="arc">
            <a:avLst>
              <a:gd name="adj1" fmla="val 11279688"/>
              <a:gd name="adj2" fmla="val 21333787"/>
            </a:avLst>
          </a:prstGeom>
          <a:ln w="9525">
            <a:solidFill>
              <a:srgbClr val="15A9C6"/>
            </a:solidFill>
            <a:prstDash val="dash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192" name="Arc 191">
            <a:extLst>
              <a:ext uri="{FF2B5EF4-FFF2-40B4-BE49-F238E27FC236}">
                <a16:creationId xmlns:a16="http://schemas.microsoft.com/office/drawing/2014/main" id="{BA7325A1-28E1-495D-8F78-A2416D314CCF}"/>
              </a:ext>
            </a:extLst>
          </p:cNvPr>
          <p:cNvSpPr/>
          <p:nvPr/>
        </p:nvSpPr>
        <p:spPr>
          <a:xfrm>
            <a:off x="4260818" y="969112"/>
            <a:ext cx="1244547" cy="470903"/>
          </a:xfrm>
          <a:prstGeom prst="arc">
            <a:avLst>
              <a:gd name="adj1" fmla="val 12028738"/>
              <a:gd name="adj2" fmla="val 21077603"/>
            </a:avLst>
          </a:prstGeom>
          <a:ln w="9525">
            <a:solidFill>
              <a:srgbClr val="15A9C6"/>
            </a:solidFill>
            <a:prstDash val="dash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193" name="Arc 192">
            <a:extLst>
              <a:ext uri="{FF2B5EF4-FFF2-40B4-BE49-F238E27FC236}">
                <a16:creationId xmlns:a16="http://schemas.microsoft.com/office/drawing/2014/main" id="{454D337D-E180-4B3A-8FAF-7668A8B04BF6}"/>
              </a:ext>
            </a:extLst>
          </p:cNvPr>
          <p:cNvSpPr/>
          <p:nvPr/>
        </p:nvSpPr>
        <p:spPr>
          <a:xfrm>
            <a:off x="4968295" y="1099736"/>
            <a:ext cx="558701" cy="386602"/>
          </a:xfrm>
          <a:prstGeom prst="arc">
            <a:avLst>
              <a:gd name="adj1" fmla="val 14258160"/>
              <a:gd name="adj2" fmla="val 19659678"/>
            </a:avLst>
          </a:prstGeom>
          <a:ln w="9525">
            <a:solidFill>
              <a:srgbClr val="15A9C6"/>
            </a:solidFill>
            <a:prstDash val="dash"/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140" name="Connector: Elbow 139">
            <a:extLst>
              <a:ext uri="{FF2B5EF4-FFF2-40B4-BE49-F238E27FC236}">
                <a16:creationId xmlns:a16="http://schemas.microsoft.com/office/drawing/2014/main" id="{C569A38E-ECC2-ECEF-4C5B-ACA66C81E8DE}"/>
              </a:ext>
            </a:extLst>
          </p:cNvPr>
          <p:cNvCxnSpPr>
            <a:cxnSpLocks/>
            <a:endCxn id="205" idx="4"/>
          </p:cNvCxnSpPr>
          <p:nvPr/>
        </p:nvCxnSpPr>
        <p:spPr>
          <a:xfrm rot="5400000" flipH="1" flipV="1">
            <a:off x="1880668" y="349845"/>
            <a:ext cx="1474694" cy="4095797"/>
          </a:xfrm>
          <a:prstGeom prst="bentConnector3">
            <a:avLst>
              <a:gd name="adj1" fmla="val 92294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Connector: Elbow 151">
            <a:extLst>
              <a:ext uri="{FF2B5EF4-FFF2-40B4-BE49-F238E27FC236}">
                <a16:creationId xmlns:a16="http://schemas.microsoft.com/office/drawing/2014/main" id="{B79B72BE-DF79-93D9-240C-4C71DE6128E5}"/>
              </a:ext>
            </a:extLst>
          </p:cNvPr>
          <p:cNvCxnSpPr>
            <a:cxnSpLocks/>
            <a:endCxn id="209" idx="0"/>
          </p:cNvCxnSpPr>
          <p:nvPr/>
        </p:nvCxnSpPr>
        <p:spPr>
          <a:xfrm rot="5400000">
            <a:off x="1944615" y="341741"/>
            <a:ext cx="1478040" cy="4110053"/>
          </a:xfrm>
          <a:prstGeom prst="bentConnector3">
            <a:avLst>
              <a:gd name="adj1" fmla="val 1189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Connector: Elbow 153">
            <a:extLst>
              <a:ext uri="{FF2B5EF4-FFF2-40B4-BE49-F238E27FC236}">
                <a16:creationId xmlns:a16="http://schemas.microsoft.com/office/drawing/2014/main" id="{741CB365-60DC-1A19-3D2D-6201AF1006AF}"/>
              </a:ext>
            </a:extLst>
          </p:cNvPr>
          <p:cNvCxnSpPr>
            <a:cxnSpLocks/>
            <a:endCxn id="210" idx="0"/>
          </p:cNvCxnSpPr>
          <p:nvPr/>
        </p:nvCxnSpPr>
        <p:spPr>
          <a:xfrm rot="5400000">
            <a:off x="2430685" y="657714"/>
            <a:ext cx="1478021" cy="3478090"/>
          </a:xfrm>
          <a:prstGeom prst="bentConnector3">
            <a:avLst>
              <a:gd name="adj1" fmla="val 1905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Connector: Elbow 155">
            <a:extLst>
              <a:ext uri="{FF2B5EF4-FFF2-40B4-BE49-F238E27FC236}">
                <a16:creationId xmlns:a16="http://schemas.microsoft.com/office/drawing/2014/main" id="{54CA0C5A-B232-E2F4-FBCF-8ECCB85699F1}"/>
              </a:ext>
            </a:extLst>
          </p:cNvPr>
          <p:cNvCxnSpPr>
            <a:cxnSpLocks/>
            <a:endCxn id="206" idx="4"/>
          </p:cNvCxnSpPr>
          <p:nvPr/>
        </p:nvCxnSpPr>
        <p:spPr>
          <a:xfrm rot="5400000" flipH="1" flipV="1">
            <a:off x="2364193" y="662761"/>
            <a:ext cx="1476383" cy="3468275"/>
          </a:xfrm>
          <a:prstGeom prst="bentConnector3">
            <a:avLst>
              <a:gd name="adj1" fmla="val 8482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Connector: Elbow 157">
            <a:extLst>
              <a:ext uri="{FF2B5EF4-FFF2-40B4-BE49-F238E27FC236}">
                <a16:creationId xmlns:a16="http://schemas.microsoft.com/office/drawing/2014/main" id="{976643FF-12AB-EC2E-A251-FFCA3E510AF9}"/>
              </a:ext>
            </a:extLst>
          </p:cNvPr>
          <p:cNvCxnSpPr>
            <a:cxnSpLocks/>
            <a:endCxn id="207" idx="4"/>
          </p:cNvCxnSpPr>
          <p:nvPr/>
        </p:nvCxnSpPr>
        <p:spPr>
          <a:xfrm rot="5400000" flipH="1" flipV="1">
            <a:off x="2847614" y="979089"/>
            <a:ext cx="1475826" cy="2838442"/>
          </a:xfrm>
          <a:prstGeom prst="bentConnector3">
            <a:avLst>
              <a:gd name="adj1" fmla="val 76894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0" name="Connector: Elbow 169">
            <a:extLst>
              <a:ext uri="{FF2B5EF4-FFF2-40B4-BE49-F238E27FC236}">
                <a16:creationId xmlns:a16="http://schemas.microsoft.com/office/drawing/2014/main" id="{DA210E78-078C-7A19-21D2-B63682F297E7}"/>
              </a:ext>
            </a:extLst>
          </p:cNvPr>
          <p:cNvCxnSpPr>
            <a:cxnSpLocks/>
            <a:endCxn id="211" idx="0"/>
          </p:cNvCxnSpPr>
          <p:nvPr/>
        </p:nvCxnSpPr>
        <p:spPr>
          <a:xfrm rot="5400000">
            <a:off x="2916297" y="971503"/>
            <a:ext cx="1476870" cy="2851624"/>
          </a:xfrm>
          <a:prstGeom prst="bentConnector3">
            <a:avLst>
              <a:gd name="adj1" fmla="val 2696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8" name="Connector: Elbow 187">
            <a:extLst>
              <a:ext uri="{FF2B5EF4-FFF2-40B4-BE49-F238E27FC236}">
                <a16:creationId xmlns:a16="http://schemas.microsoft.com/office/drawing/2014/main" id="{C8E21677-EC5B-2B70-44E1-F47D93921173}"/>
              </a:ext>
            </a:extLst>
          </p:cNvPr>
          <p:cNvCxnSpPr>
            <a:cxnSpLocks/>
            <a:endCxn id="212" idx="0"/>
          </p:cNvCxnSpPr>
          <p:nvPr/>
        </p:nvCxnSpPr>
        <p:spPr>
          <a:xfrm rot="5400000">
            <a:off x="3402368" y="1287478"/>
            <a:ext cx="1476851" cy="2219657"/>
          </a:xfrm>
          <a:prstGeom prst="bentConnector3">
            <a:avLst>
              <a:gd name="adj1" fmla="val 3464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9" name="Connector: Elbow 188">
            <a:extLst>
              <a:ext uri="{FF2B5EF4-FFF2-40B4-BE49-F238E27FC236}">
                <a16:creationId xmlns:a16="http://schemas.microsoft.com/office/drawing/2014/main" id="{E32377BE-77AC-9C5D-390A-C8B28A115184}"/>
              </a:ext>
            </a:extLst>
          </p:cNvPr>
          <p:cNvCxnSpPr>
            <a:cxnSpLocks/>
            <a:endCxn id="208" idx="4"/>
          </p:cNvCxnSpPr>
          <p:nvPr/>
        </p:nvCxnSpPr>
        <p:spPr>
          <a:xfrm rot="5400000" flipH="1" flipV="1">
            <a:off x="3335639" y="1291096"/>
            <a:ext cx="1479134" cy="2211118"/>
          </a:xfrm>
          <a:prstGeom prst="bentConnector3">
            <a:avLst>
              <a:gd name="adj1" fmla="val 6891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" name="Oval 204">
            <a:extLst>
              <a:ext uri="{FF2B5EF4-FFF2-40B4-BE49-F238E27FC236}">
                <a16:creationId xmlns:a16="http://schemas.microsoft.com/office/drawing/2014/main" id="{16C2DE96-20AD-F65C-DC9F-A558D4B904BF}"/>
              </a:ext>
            </a:extLst>
          </p:cNvPr>
          <p:cNvSpPr/>
          <p:nvPr/>
        </p:nvSpPr>
        <p:spPr>
          <a:xfrm>
            <a:off x="4637338" y="1603248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6" name="Oval 205">
            <a:extLst>
              <a:ext uri="{FF2B5EF4-FFF2-40B4-BE49-F238E27FC236}">
                <a16:creationId xmlns:a16="http://schemas.microsoft.com/office/drawing/2014/main" id="{CD0A7431-4296-2077-021B-25B2DFFE076F}"/>
              </a:ext>
            </a:extLst>
          </p:cNvPr>
          <p:cNvSpPr/>
          <p:nvPr/>
        </p:nvSpPr>
        <p:spPr>
          <a:xfrm>
            <a:off x="4807948" y="1601560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7" name="Oval 206">
            <a:extLst>
              <a:ext uri="{FF2B5EF4-FFF2-40B4-BE49-F238E27FC236}">
                <a16:creationId xmlns:a16="http://schemas.microsoft.com/office/drawing/2014/main" id="{62EE2FA0-12F7-CEA5-62CB-BBE847E6E3E4}"/>
              </a:ext>
            </a:extLst>
          </p:cNvPr>
          <p:cNvSpPr/>
          <p:nvPr/>
        </p:nvSpPr>
        <p:spPr>
          <a:xfrm>
            <a:off x="4976174" y="1603248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8" name="Oval 207">
            <a:extLst>
              <a:ext uri="{FF2B5EF4-FFF2-40B4-BE49-F238E27FC236}">
                <a16:creationId xmlns:a16="http://schemas.microsoft.com/office/drawing/2014/main" id="{11A03B35-BA0A-50B9-1CB2-2D10B143CDDB}"/>
              </a:ext>
            </a:extLst>
          </p:cNvPr>
          <p:cNvSpPr/>
          <p:nvPr/>
        </p:nvSpPr>
        <p:spPr>
          <a:xfrm>
            <a:off x="5152191" y="1599940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09" name="Oval 208">
            <a:extLst>
              <a:ext uri="{FF2B5EF4-FFF2-40B4-BE49-F238E27FC236}">
                <a16:creationId xmlns:a16="http://schemas.microsoft.com/office/drawing/2014/main" id="{37ECFCBD-065F-4630-9A87-53F20557B74C}"/>
              </a:ext>
            </a:extLst>
          </p:cNvPr>
          <p:cNvSpPr/>
          <p:nvPr/>
        </p:nvSpPr>
        <p:spPr>
          <a:xfrm>
            <a:off x="600036" y="3135787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0" name="Oval 209">
            <a:extLst>
              <a:ext uri="{FF2B5EF4-FFF2-40B4-BE49-F238E27FC236}">
                <a16:creationId xmlns:a16="http://schemas.microsoft.com/office/drawing/2014/main" id="{592BBFD5-F1E6-D1F2-E0B2-8A3932564B1D}"/>
              </a:ext>
            </a:extLst>
          </p:cNvPr>
          <p:cNvSpPr/>
          <p:nvPr/>
        </p:nvSpPr>
        <p:spPr>
          <a:xfrm>
            <a:off x="1402077" y="3135768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1" name="Oval 210">
            <a:extLst>
              <a:ext uri="{FF2B5EF4-FFF2-40B4-BE49-F238E27FC236}">
                <a16:creationId xmlns:a16="http://schemas.microsoft.com/office/drawing/2014/main" id="{45178279-41D8-001E-220F-3DD700D81AA1}"/>
              </a:ext>
            </a:extLst>
          </p:cNvPr>
          <p:cNvSpPr/>
          <p:nvPr/>
        </p:nvSpPr>
        <p:spPr>
          <a:xfrm>
            <a:off x="2200347" y="313575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2" name="Oval 211">
            <a:extLst>
              <a:ext uri="{FF2B5EF4-FFF2-40B4-BE49-F238E27FC236}">
                <a16:creationId xmlns:a16="http://schemas.microsoft.com/office/drawing/2014/main" id="{B911378D-1DD1-E257-358A-1D539CC30757}"/>
              </a:ext>
            </a:extLst>
          </p:cNvPr>
          <p:cNvSpPr/>
          <p:nvPr/>
        </p:nvSpPr>
        <p:spPr>
          <a:xfrm>
            <a:off x="3002391" y="313573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13" name="Connector: Elbow 212">
            <a:extLst>
              <a:ext uri="{FF2B5EF4-FFF2-40B4-BE49-F238E27FC236}">
                <a16:creationId xmlns:a16="http://schemas.microsoft.com/office/drawing/2014/main" id="{D7B6C736-0951-F2AA-98FE-A8FB6D582EB5}"/>
              </a:ext>
            </a:extLst>
          </p:cNvPr>
          <p:cNvCxnSpPr>
            <a:cxnSpLocks/>
            <a:endCxn id="216" idx="4"/>
          </p:cNvCxnSpPr>
          <p:nvPr/>
        </p:nvCxnSpPr>
        <p:spPr>
          <a:xfrm rot="5400000" flipH="1" flipV="1">
            <a:off x="3652870" y="1738355"/>
            <a:ext cx="1771778" cy="1609631"/>
          </a:xfrm>
          <a:prstGeom prst="bentConnector3">
            <a:avLst>
              <a:gd name="adj1" fmla="val 67922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4" name="Connector: Elbow 213">
            <a:extLst>
              <a:ext uri="{FF2B5EF4-FFF2-40B4-BE49-F238E27FC236}">
                <a16:creationId xmlns:a16="http://schemas.microsoft.com/office/drawing/2014/main" id="{EDD1D2AE-646C-20B5-C9EB-C3553B088E58}"/>
              </a:ext>
            </a:extLst>
          </p:cNvPr>
          <p:cNvCxnSpPr>
            <a:cxnSpLocks/>
          </p:cNvCxnSpPr>
          <p:nvPr/>
        </p:nvCxnSpPr>
        <p:spPr>
          <a:xfrm rot="5400000">
            <a:off x="3733766" y="1743199"/>
            <a:ext cx="1771779" cy="1599941"/>
          </a:xfrm>
          <a:prstGeom prst="bentConnector3">
            <a:avLst>
              <a:gd name="adj1" fmla="val 3527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" name="From-Solar">
            <a:extLst>
              <a:ext uri="{FF2B5EF4-FFF2-40B4-BE49-F238E27FC236}">
                <a16:creationId xmlns:a16="http://schemas.microsoft.com/office/drawing/2014/main" id="{02B5E1E6-7740-9FBD-DE04-9F19EF1B4AE9}"/>
              </a:ext>
            </a:extLst>
          </p:cNvPr>
          <p:cNvSpPr/>
          <p:nvPr/>
        </p:nvSpPr>
        <p:spPr>
          <a:xfrm>
            <a:off x="3790797" y="342839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6" name="To-Solar">
            <a:extLst>
              <a:ext uri="{FF2B5EF4-FFF2-40B4-BE49-F238E27FC236}">
                <a16:creationId xmlns:a16="http://schemas.microsoft.com/office/drawing/2014/main" id="{AEF6F924-8DC5-E35E-DB58-405A8F81EBCE}"/>
              </a:ext>
            </a:extLst>
          </p:cNvPr>
          <p:cNvSpPr/>
          <p:nvPr/>
        </p:nvSpPr>
        <p:spPr>
          <a:xfrm>
            <a:off x="5315001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7" name="To-Solar">
            <a:extLst>
              <a:ext uri="{FF2B5EF4-FFF2-40B4-BE49-F238E27FC236}">
                <a16:creationId xmlns:a16="http://schemas.microsoft.com/office/drawing/2014/main" id="{DDA3BAED-6279-3AE5-6ACC-1D4071EF1137}"/>
              </a:ext>
            </a:extLst>
          </p:cNvPr>
          <p:cNvSpPr/>
          <p:nvPr/>
        </p:nvSpPr>
        <p:spPr>
          <a:xfrm>
            <a:off x="5486469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18" name="To-Solar">
            <a:extLst>
              <a:ext uri="{FF2B5EF4-FFF2-40B4-BE49-F238E27FC236}">
                <a16:creationId xmlns:a16="http://schemas.microsoft.com/office/drawing/2014/main" id="{5AFCB9E5-48BC-50AD-6B62-35C6CFC518F0}"/>
              </a:ext>
            </a:extLst>
          </p:cNvPr>
          <p:cNvSpPr/>
          <p:nvPr/>
        </p:nvSpPr>
        <p:spPr>
          <a:xfrm>
            <a:off x="5657937" y="1600134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20" name="Connector: Elbow 219">
            <a:extLst>
              <a:ext uri="{FF2B5EF4-FFF2-40B4-BE49-F238E27FC236}">
                <a16:creationId xmlns:a16="http://schemas.microsoft.com/office/drawing/2014/main" id="{A9C14BCD-D630-CC05-0CE3-76E9AB42D1AA}"/>
              </a:ext>
            </a:extLst>
          </p:cNvPr>
          <p:cNvCxnSpPr>
            <a:cxnSpLocks/>
            <a:endCxn id="217" idx="4"/>
          </p:cNvCxnSpPr>
          <p:nvPr/>
        </p:nvCxnSpPr>
        <p:spPr>
          <a:xfrm rot="5400000" flipH="1" flipV="1">
            <a:off x="4029339" y="1958749"/>
            <a:ext cx="1787172" cy="1184237"/>
          </a:xfrm>
          <a:prstGeom prst="bentConnector3">
            <a:avLst>
              <a:gd name="adj1" fmla="val 5973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1" name="Connector: Elbow 220">
            <a:extLst>
              <a:ext uri="{FF2B5EF4-FFF2-40B4-BE49-F238E27FC236}">
                <a16:creationId xmlns:a16="http://schemas.microsoft.com/office/drawing/2014/main" id="{DB41188C-8257-BC06-8D3E-1BA4AF5A7F1E}"/>
              </a:ext>
            </a:extLst>
          </p:cNvPr>
          <p:cNvCxnSpPr>
            <a:cxnSpLocks/>
          </p:cNvCxnSpPr>
          <p:nvPr/>
        </p:nvCxnSpPr>
        <p:spPr>
          <a:xfrm rot="5400000">
            <a:off x="4109929" y="1947893"/>
            <a:ext cx="1771777" cy="1190553"/>
          </a:xfrm>
          <a:prstGeom prst="bentConnector3">
            <a:avLst>
              <a:gd name="adj1" fmla="val 45306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2" name="From-Solar">
            <a:extLst>
              <a:ext uri="{FF2B5EF4-FFF2-40B4-BE49-F238E27FC236}">
                <a16:creationId xmlns:a16="http://schemas.microsoft.com/office/drawing/2014/main" id="{BE91F5DD-06F8-347C-E9E7-70058971B2E0}"/>
              </a:ext>
            </a:extLst>
          </p:cNvPr>
          <p:cNvSpPr/>
          <p:nvPr/>
        </p:nvSpPr>
        <p:spPr>
          <a:xfrm>
            <a:off x="4371211" y="3431778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24" name="Connector: Elbow 223">
            <a:extLst>
              <a:ext uri="{FF2B5EF4-FFF2-40B4-BE49-F238E27FC236}">
                <a16:creationId xmlns:a16="http://schemas.microsoft.com/office/drawing/2014/main" id="{A3D86408-8FA4-86B1-AC8E-11D38D315584}"/>
              </a:ext>
            </a:extLst>
          </p:cNvPr>
          <p:cNvCxnSpPr>
            <a:cxnSpLocks/>
            <a:endCxn id="218" idx="4"/>
          </p:cNvCxnSpPr>
          <p:nvPr/>
        </p:nvCxnSpPr>
        <p:spPr>
          <a:xfrm rot="5400000" flipH="1" flipV="1">
            <a:off x="4467122" y="2237578"/>
            <a:ext cx="1799685" cy="639092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5" name="Connector: Elbow 224">
            <a:extLst>
              <a:ext uri="{FF2B5EF4-FFF2-40B4-BE49-F238E27FC236}">
                <a16:creationId xmlns:a16="http://schemas.microsoft.com/office/drawing/2014/main" id="{38A0FAE3-100F-5375-7CDB-74C97E07AA29}"/>
              </a:ext>
            </a:extLst>
          </p:cNvPr>
          <p:cNvCxnSpPr>
            <a:cxnSpLocks/>
            <a:endCxn id="226" idx="0"/>
          </p:cNvCxnSpPr>
          <p:nvPr/>
        </p:nvCxnSpPr>
        <p:spPr>
          <a:xfrm rot="5400000">
            <a:off x="4556989" y="2222820"/>
            <a:ext cx="1771112" cy="640035"/>
          </a:xfrm>
          <a:prstGeom prst="bentConnector3">
            <a:avLst>
              <a:gd name="adj1" fmla="val 5490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6" name="From-Solar">
            <a:extLst>
              <a:ext uri="{FF2B5EF4-FFF2-40B4-BE49-F238E27FC236}">
                <a16:creationId xmlns:a16="http://schemas.microsoft.com/office/drawing/2014/main" id="{70AED4D8-C803-EAD9-840A-75363FEE788E}"/>
              </a:ext>
            </a:extLst>
          </p:cNvPr>
          <p:cNvSpPr/>
          <p:nvPr/>
        </p:nvSpPr>
        <p:spPr>
          <a:xfrm>
            <a:off x="5093953" y="342839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28" name="Connector: Elbow 227">
            <a:extLst>
              <a:ext uri="{FF2B5EF4-FFF2-40B4-BE49-F238E27FC236}">
                <a16:creationId xmlns:a16="http://schemas.microsoft.com/office/drawing/2014/main" id="{E320B21B-D2E4-55BA-7C82-A123FF63D8C8}"/>
              </a:ext>
            </a:extLst>
          </p:cNvPr>
          <p:cNvCxnSpPr>
            <a:cxnSpLocks/>
            <a:endCxn id="229" idx="0"/>
          </p:cNvCxnSpPr>
          <p:nvPr/>
        </p:nvCxnSpPr>
        <p:spPr>
          <a:xfrm rot="16200000" flipH="1">
            <a:off x="6966340" y="799570"/>
            <a:ext cx="691196" cy="2403771"/>
          </a:xfrm>
          <a:prstGeom prst="bentConnector3">
            <a:avLst>
              <a:gd name="adj1" fmla="val 40521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9" name="From-Solar">
            <a:extLst>
              <a:ext uri="{FF2B5EF4-FFF2-40B4-BE49-F238E27FC236}">
                <a16:creationId xmlns:a16="http://schemas.microsoft.com/office/drawing/2014/main" id="{CF486B1B-9BB8-F74E-FC8D-97A795A4F84F}"/>
              </a:ext>
            </a:extLst>
          </p:cNvPr>
          <p:cNvSpPr/>
          <p:nvPr/>
        </p:nvSpPr>
        <p:spPr>
          <a:xfrm>
            <a:off x="8485248" y="2347054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30" name="To-Solar">
            <a:extLst>
              <a:ext uri="{FF2B5EF4-FFF2-40B4-BE49-F238E27FC236}">
                <a16:creationId xmlns:a16="http://schemas.microsoft.com/office/drawing/2014/main" id="{E681FD52-29B2-EAD7-1B34-B916D26BE170}"/>
              </a:ext>
            </a:extLst>
          </p:cNvPr>
          <p:cNvSpPr/>
          <p:nvPr/>
        </p:nvSpPr>
        <p:spPr>
          <a:xfrm>
            <a:off x="5834051" y="1598336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31" name="Connector: Elbow 230">
            <a:extLst>
              <a:ext uri="{FF2B5EF4-FFF2-40B4-BE49-F238E27FC236}">
                <a16:creationId xmlns:a16="http://schemas.microsoft.com/office/drawing/2014/main" id="{87CBBE4C-BCD3-38AC-02D6-4CF00CF74503}"/>
              </a:ext>
            </a:extLst>
          </p:cNvPr>
          <p:cNvCxnSpPr>
            <a:cxnSpLocks/>
            <a:endCxn id="230" idx="4"/>
          </p:cNvCxnSpPr>
          <p:nvPr/>
        </p:nvCxnSpPr>
        <p:spPr>
          <a:xfrm rot="5400000" flipH="1" flipV="1">
            <a:off x="4925652" y="2535283"/>
            <a:ext cx="1816772" cy="57173"/>
          </a:xfrm>
          <a:prstGeom prst="bentConnector3">
            <a:avLst>
              <a:gd name="adj1" fmla="val 84538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2" name="Connector: Elbow 231">
            <a:extLst>
              <a:ext uri="{FF2B5EF4-FFF2-40B4-BE49-F238E27FC236}">
                <a16:creationId xmlns:a16="http://schemas.microsoft.com/office/drawing/2014/main" id="{675B6160-8503-96AC-A6FE-3F0EF81B2211}"/>
              </a:ext>
            </a:extLst>
          </p:cNvPr>
          <p:cNvCxnSpPr>
            <a:cxnSpLocks/>
            <a:endCxn id="233" idx="0"/>
          </p:cNvCxnSpPr>
          <p:nvPr/>
        </p:nvCxnSpPr>
        <p:spPr>
          <a:xfrm rot="5400000">
            <a:off x="5020148" y="2512798"/>
            <a:ext cx="1771318" cy="61217"/>
          </a:xfrm>
          <a:prstGeom prst="bentConnector3">
            <a:avLst>
              <a:gd name="adj1" fmla="val 19269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From-Solar">
            <a:extLst>
              <a:ext uri="{FF2B5EF4-FFF2-40B4-BE49-F238E27FC236}">
                <a16:creationId xmlns:a16="http://schemas.microsoft.com/office/drawing/2014/main" id="{B665F14B-D595-A495-EE0B-EA3F66333048}"/>
              </a:ext>
            </a:extLst>
          </p:cNvPr>
          <p:cNvSpPr/>
          <p:nvPr/>
        </p:nvSpPr>
        <p:spPr>
          <a:xfrm>
            <a:off x="5846625" y="3429066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47" name="Connector: Elbow 246">
            <a:extLst>
              <a:ext uri="{FF2B5EF4-FFF2-40B4-BE49-F238E27FC236}">
                <a16:creationId xmlns:a16="http://schemas.microsoft.com/office/drawing/2014/main" id="{BC66E28A-98DE-37DA-4155-724BA999A1F5}"/>
              </a:ext>
            </a:extLst>
          </p:cNvPr>
          <p:cNvCxnSpPr>
            <a:cxnSpLocks/>
            <a:endCxn id="248" idx="4"/>
          </p:cNvCxnSpPr>
          <p:nvPr/>
        </p:nvCxnSpPr>
        <p:spPr>
          <a:xfrm rot="16200000" flipV="1">
            <a:off x="6894919" y="801700"/>
            <a:ext cx="687822" cy="2395047"/>
          </a:xfrm>
          <a:prstGeom prst="bentConnector3">
            <a:avLst>
              <a:gd name="adj1" fmla="val 5000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8" name="To-Solar">
            <a:extLst>
              <a:ext uri="{FF2B5EF4-FFF2-40B4-BE49-F238E27FC236}">
                <a16:creationId xmlns:a16="http://schemas.microsoft.com/office/drawing/2014/main" id="{D2B60DAD-374B-0492-AE04-41A1921A2D43}"/>
              </a:ext>
            </a:extLst>
          </p:cNvPr>
          <p:cNvSpPr/>
          <p:nvPr/>
        </p:nvSpPr>
        <p:spPr>
          <a:xfrm>
            <a:off x="6012733" y="159816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0878716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4 0.00073 L -0.00014 -0.25796 L 0.44964 -0.25796 L 0.44964 -0.29765 " pathEditMode="relative" ptsTypes="AAAA">
                                      <p:cBhvr>
                                        <p:cTn id="22" dur="2000" fill="hold"/>
                                        <p:tgtEl>
                                          <p:spTgt spid="2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grpId="2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14 -0.00049 L -0.00014 0.02743 L -0.44785 0.02792 L -0.44785 0.29862 " pathEditMode="relative" ptsTypes="AAAA">
                                      <p:cBhvr>
                                        <p:cTn id="24" dur="2000" fill="hold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2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55 3.62567E-7 L -0.00055 -0.23763 L 0.38019 -0.23763 L 0.38019 -0.29838 " pathEditMode="relative" ptsTypes="AAAA">
                                      <p:cBhvr>
                                        <p:cTn id="26" dur="20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0.00073 L -0.00014 0.04899 L -0.37922 0.04899 L -0.37922 0.29985 " pathEditMode="relative" ptsTypes="AAAA">
                                      <p:cBhvr>
                                        <p:cTn id="28" dur="2000" fill="hold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accel="50000" decel="5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3 -0.00025 L -0.00013 -0.21534 L 0.31157 -0.21534 L 0.31157 -0.29765 " pathEditMode="relative" ptsTypes="AAAA">
                                      <p:cBhvr>
                                        <p:cTn id="30" dur="20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55 -0.00049 L -0.00055 0.07202 L -0.31004 0.07202 L -0.31004 0.29862 " pathEditMode="relative" ptsTypes="AAAA">
                                      <p:cBhvr>
                                        <p:cTn id="32" dur="2000" fill="hold"/>
                                        <p:tgtEl>
                                          <p:spTgt spid="2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accel="50000" decel="50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14 -0.00073 C -0.00014 -0.07692 4.29792E-6 -0.15286 4.29792E-6 -0.2288 L 0.17541 -0.22856 C 0.17541 -0.27168 0.17514 -0.31234 0.17514 -0.35546 " pathEditMode="relative" rAng="0" ptsTypes="AAAA">
                                      <p:cBhvr>
                                        <p:cTn id="34" dur="175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778" y="-17736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accel="50000" decel="50000" fill="hold" grpId="2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0.00049 L -0.00014 0.09481 L -0.24156 0.09579 C -0.24142 0.16389 -0.24129 0.232 -0.24115 0.3001 " pathEditMode="relative" ptsTypes="AAAA">
                                      <p:cBhvr>
                                        <p:cTn id="36" dur="2000" fill="hold"/>
                                        <p:tgtEl>
                                          <p:spTgt spid="2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27 0.00073 C -0.00027 -0.06369 -4.1615E-6 -0.12837 -4.1615E-6 -0.19255 L 0.2428 -0.19255 L 0.2428 -0.29838 " pathEditMode="relative" ptsTypes="AAAA">
                                      <p:cBhvr>
                                        <p:cTn id="38" dur="20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accel="50000" decel="50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14 0.00049 C -0.00014 0.03895 -1.26774E-6 0.07766 0.00014 0.11612 L -0.17597 0.11588 L -0.17597 0.35571 " pathEditMode="relative" rAng="0" ptsTypes="AAAA">
                                      <p:cBhvr>
                                        <p:cTn id="40" dur="175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78" y="17761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accel="50000" decel="5000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4 5.43851E-7 C 0.00028 -0.07447 0.00055 -0.1269 -5.74618E-7 -0.19378 L 0.1305 -0.19378 C 0.1305 -0.24743 0.13022 -0.30328 0.13022 -0.3562 " pathEditMode="relative" rAng="0" ptsTypes="AAAA">
                                      <p:cBhvr>
                                        <p:cTn id="42" dur="225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32" y="-1781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accel="50000" decel="5000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animMotion origin="layout" path="M -1.79413E-6 -1.51396E-6 C 0.00028 0.04777 -1.79413E-6 0.09726 0.00055 0.14552 L -0.12925 0.14478 C -0.12925 0.21583 -0.12953 0.28442 -0.12953 0.35571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449" y="17785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1.17817E-6 0.00049 L 1.17817E-6 -0.1607 L 0.06972 -0.1607 C 0.07 -0.22538 0.07 -0.29005 0.07028 -0.35448 " pathEditMode="relative" ptsTypes="AAAA">
                                      <p:cBhvr>
                                        <p:cTn id="46" dur="20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accel="50000" decel="5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-0.00014 0.00025 L -0.00014 0.18104 L -0.06959 0.18104 L -0.06959 0.35669 " pathEditMode="relative" ptsTypes="AAAA">
                                      <p:cBhvr>
                                        <p:cTn id="48" dur="20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accel="50000" decel="5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4.22075E-6 0.00024 C 0.00014 -0.09432 0.00014 -0.18839 0.00042 -0.28295 L 0.00703 -0.28295 C 0.00676 -0.30696 0.00676 -0.33097 0.00648 -0.35473 " pathEditMode="relative" ptsTypes="AAAA">
                                      <p:cBhvr>
                                        <p:cTn id="50" dur="2000" fill="hold"/>
                                        <p:tgtEl>
                                          <p:spTgt spid="2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accel="50000" decel="50000" fill="hold" grpId="1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28 0.00049 L -0.00028 0.06075 L -0.00565 0.06075 L -0.00565 0.3584 " pathEditMode="relative" ptsTypes="AAAA">
                                      <p:cBhvr>
                                        <p:cTn id="52" dur="2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accel="50000" decel="5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0014 -0.00073 L 0.00014 -0.085 L -0.26278 -0.085 L -0.26278 -0.14576 " pathEditMode="relative" ptsTypes="AAAA">
                                      <p:cBhvr>
                                        <p:cTn id="54" dur="20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accel="50000" decel="50000" fill="hold" grpId="1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3.55519E-6 -0.00025 L -3.55519E-6 0.07227 L 0.26182 0.07227 L 0.26182 0.14478 " pathEditMode="relative" ptsTypes="AAAA">
                                      <p:cBhvr>
                                        <p:cTn id="56" dur="2000" fill="hold"/>
                                        <p:tgtEl>
                                          <p:spTgt spid="2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0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6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2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4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7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0" dur="500"/>
                                        <p:tgtEl>
                                          <p:spTgt spid="2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500"/>
                            </p:stCondLst>
                            <p:childTnLst>
                              <p:par>
                                <p:cTn id="1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6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725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80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8750"/>
                            </p:stCondLst>
                            <p:childTnLst>
                              <p:par>
                                <p:cTn id="15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4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5" fill="hold">
                            <p:stCondLst>
                              <p:cond delay="9250"/>
                            </p:stCondLst>
                            <p:childTnLst>
                              <p:par>
                                <p:cTn id="15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8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9750"/>
                            </p:stCondLst>
                            <p:childTnLst>
                              <p:par>
                                <p:cTn id="1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66" grpId="0" animBg="1"/>
      <p:bldP spid="192" grpId="0" animBg="1"/>
      <p:bldP spid="193" grpId="0" animBg="1"/>
      <p:bldP spid="205" grpId="0" animBg="1"/>
      <p:bldP spid="205" grpId="1" animBg="1"/>
      <p:bldP spid="205" grpId="2" animBg="1"/>
      <p:bldP spid="206" grpId="0" animBg="1"/>
      <p:bldP spid="206" grpId="1" animBg="1"/>
      <p:bldP spid="206" grpId="2" animBg="1"/>
      <p:bldP spid="207" grpId="0" animBg="1"/>
      <p:bldP spid="207" grpId="1" animBg="1"/>
      <p:bldP spid="207" grpId="2" animBg="1"/>
      <p:bldP spid="208" grpId="0" animBg="1"/>
      <p:bldP spid="208" grpId="1" animBg="1"/>
      <p:bldP spid="208" grpId="2" animBg="1"/>
      <p:bldP spid="209" grpId="0" animBg="1"/>
      <p:bldP spid="209" grpId="1" animBg="1"/>
      <p:bldP spid="209" grpId="2" animBg="1"/>
      <p:bldP spid="210" grpId="0" animBg="1"/>
      <p:bldP spid="210" grpId="1" animBg="1"/>
      <p:bldP spid="210" grpId="2" animBg="1"/>
      <p:bldP spid="211" grpId="0" animBg="1"/>
      <p:bldP spid="211" grpId="1" animBg="1"/>
      <p:bldP spid="211" grpId="2" animBg="1"/>
      <p:bldP spid="212" grpId="0" animBg="1"/>
      <p:bldP spid="212" grpId="1" animBg="1"/>
      <p:bldP spid="212" grpId="2" animBg="1"/>
      <p:bldP spid="215" grpId="0" animBg="1"/>
      <p:bldP spid="215" grpId="1" animBg="1"/>
      <p:bldP spid="216" grpId="0" animBg="1"/>
      <p:bldP spid="216" grpId="1" animBg="1"/>
      <p:bldP spid="217" grpId="0" animBg="1"/>
      <p:bldP spid="217" grpId="1" animBg="1"/>
      <p:bldP spid="218" grpId="0" animBg="1"/>
      <p:bldP spid="218" grpId="1" animBg="1"/>
      <p:bldP spid="222" grpId="0" animBg="1"/>
      <p:bldP spid="222" grpId="1" animBg="1"/>
      <p:bldP spid="226" grpId="0" animBg="1"/>
      <p:bldP spid="226" grpId="1" animBg="1"/>
      <p:bldP spid="229" grpId="0" animBg="1"/>
      <p:bldP spid="229" grpId="1" animBg="1"/>
      <p:bldP spid="230" grpId="0" animBg="1"/>
      <p:bldP spid="230" grpId="1" animBg="1"/>
      <p:bldP spid="233" grpId="0" animBg="1"/>
      <p:bldP spid="233" grpId="1" animBg="1"/>
      <p:bldP spid="248" grpId="0" animBg="1"/>
      <p:bldP spid="248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 descr="Beach Windscreen">
            <a:extLst>
              <a:ext uri="{FF2B5EF4-FFF2-40B4-BE49-F238E27FC236}">
                <a16:creationId xmlns:a16="http://schemas.microsoft.com/office/drawing/2014/main" id="{FEBCD375-A5DE-BEB6-C3FC-C815006EB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653" y="928308"/>
            <a:ext cx="3571875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7EFD48-69ED-FC46-EE01-12CC5AB2B0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Power Production Reduced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71A7D7-7812-8D1E-C930-50595C1A8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4098" name="Picture 2" descr="Beach Windscreen">
            <a:extLst>
              <a:ext uri="{FF2B5EF4-FFF2-40B4-BE49-F238E27FC236}">
                <a16:creationId xmlns:a16="http://schemas.microsoft.com/office/drawing/2014/main" id="{68B5755E-3B4A-E030-1EE0-38D9CC37A2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205" r="45792"/>
          <a:stretch/>
        </p:blipFill>
        <p:spPr bwMode="auto">
          <a:xfrm>
            <a:off x="4248653" y="2076246"/>
            <a:ext cx="1936248" cy="1002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61CA9DFE-809A-0E9F-73B9-7F93DC4782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188" y="1518686"/>
            <a:ext cx="1221507" cy="122150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8" name="Picture 7" descr="Icon&#10;&#10;Description automatically generated">
            <a:extLst>
              <a:ext uri="{FF2B5EF4-FFF2-40B4-BE49-F238E27FC236}">
                <a16:creationId xmlns:a16="http://schemas.microsoft.com/office/drawing/2014/main" id="{A8DA9D4A-A01E-F779-1638-1B0DF78F49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241"/>
          <a:stretch/>
        </p:blipFill>
        <p:spPr>
          <a:xfrm>
            <a:off x="2277979" y="3215027"/>
            <a:ext cx="2438400" cy="1457156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DB39C7FB-C3D9-A942-628C-816627474DB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227"/>
          <a:stretch/>
        </p:blipFill>
        <p:spPr>
          <a:xfrm>
            <a:off x="773977" y="1136196"/>
            <a:ext cx="2269958" cy="970926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781EED7-3C22-AF98-929B-52B3128A9C04}"/>
              </a:ext>
            </a:extLst>
          </p:cNvPr>
          <p:cNvSpPr/>
          <p:nvPr/>
        </p:nvSpPr>
        <p:spPr>
          <a:xfrm>
            <a:off x="1476650" y="2018921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9FD8A25-98A8-0010-D20E-5356B33F05AC}"/>
              </a:ext>
            </a:extLst>
          </p:cNvPr>
          <p:cNvSpPr/>
          <p:nvPr/>
        </p:nvSpPr>
        <p:spPr>
          <a:xfrm>
            <a:off x="2632350" y="3190043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83BB855-4307-F0D0-E723-1B57316D5893}"/>
              </a:ext>
            </a:extLst>
          </p:cNvPr>
          <p:cNvSpPr/>
          <p:nvPr/>
        </p:nvSpPr>
        <p:spPr>
          <a:xfrm>
            <a:off x="2154196" y="2007562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BC00DBF-02E2-6F9F-E0B2-0E4CB599A180}"/>
              </a:ext>
            </a:extLst>
          </p:cNvPr>
          <p:cNvSpPr/>
          <p:nvPr/>
        </p:nvSpPr>
        <p:spPr>
          <a:xfrm>
            <a:off x="2862651" y="2005460"/>
            <a:ext cx="282300" cy="15912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00" name="Picture 4" descr="Cantilever Garden Parasol with Aluminium Frame in 4 Great Colours">
            <a:extLst>
              <a:ext uri="{FF2B5EF4-FFF2-40B4-BE49-F238E27FC236}">
                <a16:creationId xmlns:a16="http://schemas.microsoft.com/office/drawing/2014/main" id="{654E77D3-F223-DB58-C735-E3A0201C3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1404" y="1930781"/>
            <a:ext cx="3455425" cy="2697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215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E0065DF5-B0E9-C808-47AF-9C6DC4E2A970}"/>
              </a:ext>
            </a:extLst>
          </p:cNvPr>
          <p:cNvSpPr/>
          <p:nvPr/>
        </p:nvSpPr>
        <p:spPr>
          <a:xfrm>
            <a:off x="7351030" y="56977"/>
            <a:ext cx="1592586" cy="82937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2" name="Rectangle: Rounded Corners 181">
            <a:extLst>
              <a:ext uri="{FF2B5EF4-FFF2-40B4-BE49-F238E27FC236}">
                <a16:creationId xmlns:a16="http://schemas.microsoft.com/office/drawing/2014/main" id="{90ECE49C-58A7-4A13-BA03-8624B3F188A2}"/>
              </a:ext>
            </a:extLst>
          </p:cNvPr>
          <p:cNvSpPr/>
          <p:nvPr/>
        </p:nvSpPr>
        <p:spPr>
          <a:xfrm>
            <a:off x="1026796" y="971439"/>
            <a:ext cx="5259822" cy="742919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" name="Plaque 1">
            <a:extLst>
              <a:ext uri="{FF2B5EF4-FFF2-40B4-BE49-F238E27FC236}">
                <a16:creationId xmlns:a16="http://schemas.microsoft.com/office/drawing/2014/main" id="{E39F224A-1ACF-9908-1B19-F3D338A863D6}"/>
              </a:ext>
            </a:extLst>
          </p:cNvPr>
          <p:cNvSpPr/>
          <p:nvPr/>
        </p:nvSpPr>
        <p:spPr>
          <a:xfrm>
            <a:off x="3256143" y="1701516"/>
            <a:ext cx="2649657" cy="195233"/>
          </a:xfrm>
          <a:custGeom>
            <a:avLst/>
            <a:gdLst>
              <a:gd name="connsiteX0" fmla="*/ 0 w 3338291"/>
              <a:gd name="connsiteY0" fmla="*/ 245973 h 491945"/>
              <a:gd name="connsiteX1" fmla="*/ 245973 w 3338291"/>
              <a:gd name="connsiteY1" fmla="*/ 0 h 491945"/>
              <a:gd name="connsiteX2" fmla="*/ 3092319 w 3338291"/>
              <a:gd name="connsiteY2" fmla="*/ 0 h 491945"/>
              <a:gd name="connsiteX3" fmla="*/ 3338292 w 3338291"/>
              <a:gd name="connsiteY3" fmla="*/ 245973 h 491945"/>
              <a:gd name="connsiteX4" fmla="*/ 3338291 w 3338291"/>
              <a:gd name="connsiteY4" fmla="*/ 245973 h 491945"/>
              <a:gd name="connsiteX5" fmla="*/ 3092318 w 3338291"/>
              <a:gd name="connsiteY5" fmla="*/ 491946 h 491945"/>
              <a:gd name="connsiteX6" fmla="*/ 245973 w 3338291"/>
              <a:gd name="connsiteY6" fmla="*/ 491945 h 491945"/>
              <a:gd name="connsiteX7" fmla="*/ 0 w 3338291"/>
              <a:gd name="connsiteY7" fmla="*/ 245972 h 491945"/>
              <a:gd name="connsiteX8" fmla="*/ 0 w 3338291"/>
              <a:gd name="connsiteY8" fmla="*/ 245973 h 491945"/>
              <a:gd name="connsiteX0" fmla="*/ 0 w 3338292"/>
              <a:gd name="connsiteY0" fmla="*/ 245973 h 491946"/>
              <a:gd name="connsiteX1" fmla="*/ 3092319 w 3338292"/>
              <a:gd name="connsiteY1" fmla="*/ 0 h 491946"/>
              <a:gd name="connsiteX2" fmla="*/ 3338292 w 3338292"/>
              <a:gd name="connsiteY2" fmla="*/ 245973 h 491946"/>
              <a:gd name="connsiteX3" fmla="*/ 3338291 w 3338292"/>
              <a:gd name="connsiteY3" fmla="*/ 245973 h 491946"/>
              <a:gd name="connsiteX4" fmla="*/ 3092318 w 3338292"/>
              <a:gd name="connsiteY4" fmla="*/ 491946 h 491946"/>
              <a:gd name="connsiteX5" fmla="*/ 245973 w 3338292"/>
              <a:gd name="connsiteY5" fmla="*/ 491945 h 491946"/>
              <a:gd name="connsiteX6" fmla="*/ 0 w 3338292"/>
              <a:gd name="connsiteY6" fmla="*/ 245972 h 491946"/>
              <a:gd name="connsiteX7" fmla="*/ 0 w 3338292"/>
              <a:gd name="connsiteY7" fmla="*/ 245973 h 491946"/>
              <a:gd name="connsiteX0" fmla="*/ 0 w 3338292"/>
              <a:gd name="connsiteY0" fmla="*/ 1 h 245974"/>
              <a:gd name="connsiteX1" fmla="*/ 3338292 w 3338292"/>
              <a:gd name="connsiteY1" fmla="*/ 1 h 245974"/>
              <a:gd name="connsiteX2" fmla="*/ 3338291 w 3338292"/>
              <a:gd name="connsiteY2" fmla="*/ 1 h 245974"/>
              <a:gd name="connsiteX3" fmla="*/ 3092318 w 3338292"/>
              <a:gd name="connsiteY3" fmla="*/ 245974 h 245974"/>
              <a:gd name="connsiteX4" fmla="*/ 245973 w 3338292"/>
              <a:gd name="connsiteY4" fmla="*/ 245973 h 245974"/>
              <a:gd name="connsiteX5" fmla="*/ 0 w 3338292"/>
              <a:gd name="connsiteY5" fmla="*/ 0 h 245974"/>
              <a:gd name="connsiteX6" fmla="*/ 0 w 3338292"/>
              <a:gd name="connsiteY6" fmla="*/ 1 h 245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338292" h="245974">
                <a:moveTo>
                  <a:pt x="0" y="1"/>
                </a:moveTo>
                <a:lnTo>
                  <a:pt x="3338292" y="1"/>
                </a:lnTo>
                <a:lnTo>
                  <a:pt x="3338291" y="1"/>
                </a:lnTo>
                <a:cubicBezTo>
                  <a:pt x="3202444" y="1"/>
                  <a:pt x="3092318" y="110127"/>
                  <a:pt x="3092318" y="245974"/>
                </a:cubicBezTo>
                <a:lnTo>
                  <a:pt x="245973" y="245973"/>
                </a:lnTo>
                <a:cubicBezTo>
                  <a:pt x="245973" y="110126"/>
                  <a:pt x="135847" y="0"/>
                  <a:pt x="0" y="0"/>
                </a:cubicBezTo>
                <a:lnTo>
                  <a:pt x="0" y="1"/>
                </a:lnTo>
                <a:close/>
              </a:path>
            </a:pathLst>
          </a:custGeom>
          <a:solidFill>
            <a:srgbClr val="E7E6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" y="2237982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 &amp; prosumers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4" name="Engineer">
            <a:extLst>
              <a:ext uri="{FF2B5EF4-FFF2-40B4-BE49-F238E27FC236}">
                <a16:creationId xmlns:a16="http://schemas.microsoft.com/office/drawing/2014/main" id="{F98CDDA2-7946-4A6F-AC78-26BF1D7787B7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225059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EEB61B0F-DA9B-450A-ADFA-32A925638CE5}"/>
              </a:ext>
            </a:extLst>
          </p:cNvPr>
          <p:cNvSpPr txBox="1"/>
          <p:nvPr/>
        </p:nvSpPr>
        <p:spPr>
          <a:xfrm>
            <a:off x="1989231" y="1318144"/>
            <a:ext cx="65723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 center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7490F05-9400-4743-872B-628BFA13AF3A}"/>
              </a:ext>
            </a:extLst>
          </p:cNvPr>
          <p:cNvSpPr txBox="1"/>
          <p:nvPr/>
        </p:nvSpPr>
        <p:spPr>
          <a:xfrm>
            <a:off x="4140932" y="1314363"/>
            <a:ext cx="52418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Distribution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NOC">
            <a:extLst>
              <a:ext uri="{FF2B5EF4-FFF2-40B4-BE49-F238E27FC236}">
                <a16:creationId xmlns:a16="http://schemas.microsoft.com/office/drawing/2014/main" id="{E196F993-0691-4FB6-941A-CCAFE10D1376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229310" y="1014501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67" name="Pole1 to NOC orb" hidden="1">
            <a:extLst>
              <a:ext uri="{FF2B5EF4-FFF2-40B4-BE49-F238E27FC236}">
                <a16:creationId xmlns:a16="http://schemas.microsoft.com/office/drawing/2014/main" id="{5FF48CA9-0887-4219-8115-2683F80F323D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8" name="station to MAINT orb" hidden="1">
            <a:extLst>
              <a:ext uri="{FF2B5EF4-FFF2-40B4-BE49-F238E27FC236}">
                <a16:creationId xmlns:a16="http://schemas.microsoft.com/office/drawing/2014/main" id="{CAD594B1-3711-4A25-BDDA-DD821B429D88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2" name="Pole2 to MAINT orb" hidden="1">
            <a:extLst>
              <a:ext uri="{FF2B5EF4-FFF2-40B4-BE49-F238E27FC236}">
                <a16:creationId xmlns:a16="http://schemas.microsoft.com/office/drawing/2014/main" id="{46215FAB-F0B4-476C-9F0F-ECDD0718A3C7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3" name="NOC to Pole1 orb" hidden="1">
            <a:extLst>
              <a:ext uri="{FF2B5EF4-FFF2-40B4-BE49-F238E27FC236}">
                <a16:creationId xmlns:a16="http://schemas.microsoft.com/office/drawing/2014/main" id="{1EAB07F7-E682-49F3-A6A5-D2C26F028F15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MAINT to station orb" hidden="1">
            <a:extLst>
              <a:ext uri="{FF2B5EF4-FFF2-40B4-BE49-F238E27FC236}">
                <a16:creationId xmlns:a16="http://schemas.microsoft.com/office/drawing/2014/main" id="{7CE8F754-DD07-4F5A-B610-7EEF4917DE6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MAINT to Pole2 orb" hidden="1">
            <a:extLst>
              <a:ext uri="{FF2B5EF4-FFF2-40B4-BE49-F238E27FC236}">
                <a16:creationId xmlns:a16="http://schemas.microsoft.com/office/drawing/2014/main" id="{1E2EE92D-1180-490F-804C-5A1BC76D3156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6" name="Pole1 to NOC orb" hidden="1">
            <a:extLst>
              <a:ext uri="{FF2B5EF4-FFF2-40B4-BE49-F238E27FC236}">
                <a16:creationId xmlns:a16="http://schemas.microsoft.com/office/drawing/2014/main" id="{1AAA87C6-C88D-43C4-B823-959FFF816B29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 hidden="1">
            <a:extLst>
              <a:ext uri="{FF2B5EF4-FFF2-40B4-BE49-F238E27FC236}">
                <a16:creationId xmlns:a16="http://schemas.microsoft.com/office/drawing/2014/main" id="{B71D1A9C-8184-4DDB-A311-178C5170CBA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Oval 78" hidden="1">
            <a:extLst>
              <a:ext uri="{FF2B5EF4-FFF2-40B4-BE49-F238E27FC236}">
                <a16:creationId xmlns:a16="http://schemas.microsoft.com/office/drawing/2014/main" id="{40A0420A-E39C-407D-A012-B1C1A537B29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 hidden="1">
            <a:extLst>
              <a:ext uri="{FF2B5EF4-FFF2-40B4-BE49-F238E27FC236}">
                <a16:creationId xmlns:a16="http://schemas.microsoft.com/office/drawing/2014/main" id="{E1FF9349-014A-43EE-8C82-E4D6DD380751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1" name="Oval 80" hidden="1">
            <a:extLst>
              <a:ext uri="{FF2B5EF4-FFF2-40B4-BE49-F238E27FC236}">
                <a16:creationId xmlns:a16="http://schemas.microsoft.com/office/drawing/2014/main" id="{66D24FF3-9776-4D39-A71E-B26D4148B30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3" name="Oval 82" hidden="1">
            <a:extLst>
              <a:ext uri="{FF2B5EF4-FFF2-40B4-BE49-F238E27FC236}">
                <a16:creationId xmlns:a16="http://schemas.microsoft.com/office/drawing/2014/main" id="{EF2C92B7-B1E0-44E4-82CF-F098EB552FFC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0" name="Rectangle 119">
            <a:extLst>
              <a:ext uri="{FF2B5EF4-FFF2-40B4-BE49-F238E27FC236}">
                <a16:creationId xmlns:a16="http://schemas.microsoft.com/office/drawing/2014/main" id="{3E3D0ECA-6F24-48B9-BDF2-4D1E771648C6}"/>
              </a:ext>
            </a:extLst>
          </p:cNvPr>
          <p:cNvSpPr/>
          <p:nvPr/>
        </p:nvSpPr>
        <p:spPr>
          <a:xfrm>
            <a:off x="7886928" y="2800366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1" name="Rectangle 120">
            <a:extLst>
              <a:ext uri="{FF2B5EF4-FFF2-40B4-BE49-F238E27FC236}">
                <a16:creationId xmlns:a16="http://schemas.microsoft.com/office/drawing/2014/main" id="{DF5E19BB-53F4-49A4-A4B1-BCB768416875}"/>
              </a:ext>
            </a:extLst>
          </p:cNvPr>
          <p:cNvSpPr/>
          <p:nvPr/>
        </p:nvSpPr>
        <p:spPr>
          <a:xfrm>
            <a:off x="7886928" y="3143289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2" name="Rectangle 121">
            <a:extLst>
              <a:ext uri="{FF2B5EF4-FFF2-40B4-BE49-F238E27FC236}">
                <a16:creationId xmlns:a16="http://schemas.microsoft.com/office/drawing/2014/main" id="{1A7C8BDE-2CDF-476C-A789-B25C88E7F4D0}"/>
              </a:ext>
            </a:extLst>
          </p:cNvPr>
          <p:cNvSpPr/>
          <p:nvPr/>
        </p:nvSpPr>
        <p:spPr>
          <a:xfrm>
            <a:off x="7886928" y="3429058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3" name="Rectangle 122">
            <a:extLst>
              <a:ext uri="{FF2B5EF4-FFF2-40B4-BE49-F238E27FC236}">
                <a16:creationId xmlns:a16="http://schemas.microsoft.com/office/drawing/2014/main" id="{87AE6F95-123D-4D93-A517-C4F62DFBE86D}"/>
              </a:ext>
            </a:extLst>
          </p:cNvPr>
          <p:cNvSpPr/>
          <p:nvPr/>
        </p:nvSpPr>
        <p:spPr>
          <a:xfrm>
            <a:off x="7886928" y="377198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24" name="Rectangle 123">
            <a:extLst>
              <a:ext uri="{FF2B5EF4-FFF2-40B4-BE49-F238E27FC236}">
                <a16:creationId xmlns:a16="http://schemas.microsoft.com/office/drawing/2014/main" id="{5092869A-A1C2-402F-87AA-1AAF53935CF4}"/>
              </a:ext>
            </a:extLst>
          </p:cNvPr>
          <p:cNvSpPr/>
          <p:nvPr/>
        </p:nvSpPr>
        <p:spPr>
          <a:xfrm>
            <a:off x="7886928" y="4057752"/>
            <a:ext cx="57148" cy="114296"/>
          </a:xfrm>
          <a:prstGeom prst="rect">
            <a:avLst/>
          </a:pr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27" name="Customer Service">
            <a:extLst>
              <a:ext uri="{FF2B5EF4-FFF2-40B4-BE49-F238E27FC236}">
                <a16:creationId xmlns:a16="http://schemas.microsoft.com/office/drawing/2014/main" id="{B63C0721-9319-49D0-9FF6-333FFEBA448D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841822" y="1028594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28" name="TextBox 127">
            <a:extLst>
              <a:ext uri="{FF2B5EF4-FFF2-40B4-BE49-F238E27FC236}">
                <a16:creationId xmlns:a16="http://schemas.microsoft.com/office/drawing/2014/main" id="{0B786B35-E071-4C31-B0D9-D8B399CAEC33}"/>
              </a:ext>
            </a:extLst>
          </p:cNvPr>
          <p:cNvSpPr txBox="1"/>
          <p:nvPr/>
        </p:nvSpPr>
        <p:spPr>
          <a:xfrm>
            <a:off x="2807936" y="1314364"/>
            <a:ext cx="407161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Customer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Service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C5D1EC55-62F1-4F5B-88A9-40A7F2C648A8}"/>
              </a:ext>
            </a:extLst>
          </p:cNvPr>
          <p:cNvSpPr txBox="1"/>
          <p:nvPr/>
        </p:nvSpPr>
        <p:spPr>
          <a:xfrm>
            <a:off x="5472468" y="1314364"/>
            <a:ext cx="355865" cy="253144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Data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Scientist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0" name="Picture 129">
            <a:extLst>
              <a:ext uri="{FF2B5EF4-FFF2-40B4-BE49-F238E27FC236}">
                <a16:creationId xmlns:a16="http://schemas.microsoft.com/office/drawing/2014/main" id="{157E8859-9D1A-4D9D-B453-3E623EDEA97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29310" y="985019"/>
            <a:ext cx="423710" cy="423710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47" name="Picture 146" descr="Icon&#10;&#10;Description automatically generated">
            <a:extLst>
              <a:ext uri="{FF2B5EF4-FFF2-40B4-BE49-F238E27FC236}">
                <a16:creationId xmlns:a16="http://schemas.microsoft.com/office/drawing/2014/main" id="{24390B8F-D525-42C5-89A2-8C4F60563240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694672"/>
            <a:ext cx="457181" cy="457181"/>
          </a:xfrm>
          <a:prstGeom prst="rect">
            <a:avLst/>
          </a:prstGeom>
        </p:spPr>
      </p:pic>
      <p:pic>
        <p:nvPicPr>
          <p:cNvPr id="148" name="Picture 147" descr="A picture containing accessory&#10;&#10;Description automatically generated">
            <a:extLst>
              <a:ext uri="{FF2B5EF4-FFF2-40B4-BE49-F238E27FC236}">
                <a16:creationId xmlns:a16="http://schemas.microsoft.com/office/drawing/2014/main" id="{7A8EFC30-362E-4AA8-9AA1-12B53ADCFBB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508" y="432275"/>
            <a:ext cx="342886" cy="342886"/>
          </a:xfrm>
          <a:prstGeom prst="rect">
            <a:avLst/>
          </a:prstGeom>
        </p:spPr>
      </p:pic>
      <p:sp>
        <p:nvSpPr>
          <p:cNvPr id="167" name="TextBox 166">
            <a:extLst>
              <a:ext uri="{FF2B5EF4-FFF2-40B4-BE49-F238E27FC236}">
                <a16:creationId xmlns:a16="http://schemas.microsoft.com/office/drawing/2014/main" id="{1F10D27C-6050-4BEA-8970-DE5A7131039D}"/>
              </a:ext>
            </a:extLst>
          </p:cNvPr>
          <p:cNvSpPr txBox="1"/>
          <p:nvPr/>
        </p:nvSpPr>
        <p:spPr>
          <a:xfrm>
            <a:off x="7099614" y="895159"/>
            <a:ext cx="317394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balancing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8" name="TextBox 167">
            <a:extLst>
              <a:ext uri="{FF2B5EF4-FFF2-40B4-BE49-F238E27FC236}">
                <a16:creationId xmlns:a16="http://schemas.microsoft.com/office/drawing/2014/main" id="{617774D2-0ACC-4A9F-81A9-9EAD5382FCFC}"/>
              </a:ext>
            </a:extLst>
          </p:cNvPr>
          <p:cNvSpPr txBox="1"/>
          <p:nvPr/>
        </p:nvSpPr>
        <p:spPr>
          <a:xfrm>
            <a:off x="7495327" y="895159"/>
            <a:ext cx="55463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Dispersed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energy production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69" name="TextBox 168">
            <a:extLst>
              <a:ext uri="{FF2B5EF4-FFF2-40B4-BE49-F238E27FC236}">
                <a16:creationId xmlns:a16="http://schemas.microsoft.com/office/drawing/2014/main" id="{008CCBE6-FB41-4EEF-B5E7-085D2A0E0DD1}"/>
              </a:ext>
            </a:extLst>
          </p:cNvPr>
          <p:cNvSpPr txBox="1"/>
          <p:nvPr/>
        </p:nvSpPr>
        <p:spPr>
          <a:xfrm>
            <a:off x="6510392" y="901528"/>
            <a:ext cx="352659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Production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steering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6" name="Picture 12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3966C3-A49B-43F4-8F57-F6FB512FD4B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7C18965F-B93A-4622-A90F-23D5CD04C71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6B61C163-2895-48EF-A7CB-86487D820051}"/>
              </a:ext>
            </a:extLst>
          </p:cNvPr>
          <p:cNvSpPr txBox="1"/>
          <p:nvPr/>
        </p:nvSpPr>
        <p:spPr>
          <a:xfrm>
            <a:off x="2038136" y="4457830"/>
            <a:ext cx="24686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4EC3838-C475-49AF-8422-DBDB0A12202D}"/>
              </a:ext>
            </a:extLst>
          </p:cNvPr>
          <p:cNvSpPr txBox="1"/>
          <p:nvPr/>
        </p:nvSpPr>
        <p:spPr>
          <a:xfrm>
            <a:off x="2800631" y="4457830"/>
            <a:ext cx="23884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9" name="Picture 38" descr="Icon&#10;&#10;Description automatically generated">
            <a:extLst>
              <a:ext uri="{FF2B5EF4-FFF2-40B4-BE49-F238E27FC236}">
                <a16:creationId xmlns:a16="http://schemas.microsoft.com/office/drawing/2014/main" id="{0DF6F7FB-629B-42AB-9B1E-0C5805AE15A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4004" y="1069831"/>
            <a:ext cx="228590" cy="228590"/>
          </a:xfrm>
          <a:prstGeom prst="rect">
            <a:avLst/>
          </a:prstGeom>
        </p:spPr>
      </p:pic>
      <p:pic>
        <p:nvPicPr>
          <p:cNvPr id="44" name="Picture 43" descr="A picture containing icon&#10;&#10;Description automatically generated">
            <a:extLst>
              <a:ext uri="{FF2B5EF4-FFF2-40B4-BE49-F238E27FC236}">
                <a16:creationId xmlns:a16="http://schemas.microsoft.com/office/drawing/2014/main" id="{FE8E80AD-1789-4408-80AD-B7159BDB9790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39" y="1066647"/>
            <a:ext cx="228590" cy="228590"/>
          </a:xfrm>
          <a:prstGeom prst="rect">
            <a:avLst/>
          </a:prstGeom>
        </p:spPr>
      </p:pic>
      <p:pic>
        <p:nvPicPr>
          <p:cNvPr id="47" name="Picture 46" descr="Icon&#10;&#10;Description automatically generated with medium confidence">
            <a:extLst>
              <a:ext uri="{FF2B5EF4-FFF2-40B4-BE49-F238E27FC236}">
                <a16:creationId xmlns:a16="http://schemas.microsoft.com/office/drawing/2014/main" id="{F44364D7-7E78-4967-8535-263DE2EB3E45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364" y="1085774"/>
            <a:ext cx="228590" cy="228590"/>
          </a:xfrm>
          <a:prstGeom prst="rect">
            <a:avLst/>
          </a:prstGeom>
        </p:spPr>
      </p:pic>
      <p:sp>
        <p:nvSpPr>
          <p:cNvPr id="140" name="TextBox 139">
            <a:extLst>
              <a:ext uri="{FF2B5EF4-FFF2-40B4-BE49-F238E27FC236}">
                <a16:creationId xmlns:a16="http://schemas.microsoft.com/office/drawing/2014/main" id="{5C27D9FB-AD49-4D7F-ADA2-FFA168351D27}"/>
              </a:ext>
            </a:extLst>
          </p:cNvPr>
          <p:cNvSpPr txBox="1"/>
          <p:nvPr/>
        </p:nvSpPr>
        <p:spPr>
          <a:xfrm>
            <a:off x="1302684" y="1316349"/>
            <a:ext cx="65723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operation center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2" name="NOC">
            <a:extLst>
              <a:ext uri="{FF2B5EF4-FFF2-40B4-BE49-F238E27FC236}">
                <a16:creationId xmlns:a16="http://schemas.microsoft.com/office/drawing/2014/main" id="{BE8392AE-8FEC-4260-B72B-98DDD9A1510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42763" y="1012705"/>
            <a:ext cx="208539" cy="342886"/>
          </a:xfrm>
          <a:prstGeom prst="rect">
            <a:avLst/>
          </a:prstGeom>
          <a:ln w="997" cap="flat">
            <a:noFill/>
            <a:prstDash val="solid"/>
            <a:miter/>
          </a:ln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pic>
        <p:nvPicPr>
          <p:cNvPr id="154" name="Engineer">
            <a:extLst>
              <a:ext uri="{FF2B5EF4-FFF2-40B4-BE49-F238E27FC236}">
                <a16:creationId xmlns:a16="http://schemas.microsoft.com/office/drawing/2014/main" id="{B89D5322-87CB-4E56-B511-90F724C94A0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913034" y="1028589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56" name="TextBox 155">
            <a:extLst>
              <a:ext uri="{FF2B5EF4-FFF2-40B4-BE49-F238E27FC236}">
                <a16:creationId xmlns:a16="http://schemas.microsoft.com/office/drawing/2014/main" id="{CA9A3A36-6C95-427E-90FB-6FF656580E49}"/>
              </a:ext>
            </a:extLst>
          </p:cNvPr>
          <p:cNvSpPr txBox="1"/>
          <p:nvPr/>
        </p:nvSpPr>
        <p:spPr>
          <a:xfrm>
            <a:off x="4828906" y="1314359"/>
            <a:ext cx="52418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Housing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88" name="Engineer">
            <a:extLst>
              <a:ext uri="{FF2B5EF4-FFF2-40B4-BE49-F238E27FC236}">
                <a16:creationId xmlns:a16="http://schemas.microsoft.com/office/drawing/2014/main" id="{4FD5676C-03D3-46AD-8027-F8853F02BC6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529524" y="1024809"/>
            <a:ext cx="342886" cy="342886"/>
          </a:xfrm>
          <a:prstGeom prst="rect">
            <a:avLst/>
          </a:prstGeom>
          <a:effectLst>
            <a:outerShdw dist="12700" dir="2400000" algn="tl" rotWithShape="0">
              <a:schemeClr val="tx1">
                <a:alpha val="30000"/>
              </a:schemeClr>
            </a:outerShdw>
          </a:effectLst>
        </p:spPr>
      </p:pic>
      <p:sp>
        <p:nvSpPr>
          <p:cNvPr id="189" name="TextBox 188">
            <a:extLst>
              <a:ext uri="{FF2B5EF4-FFF2-40B4-BE49-F238E27FC236}">
                <a16:creationId xmlns:a16="http://schemas.microsoft.com/office/drawing/2014/main" id="{F5660054-F5A6-4EE2-86B9-84EE8152A610}"/>
              </a:ext>
            </a:extLst>
          </p:cNvPr>
          <p:cNvSpPr txBox="1"/>
          <p:nvPr/>
        </p:nvSpPr>
        <p:spPr>
          <a:xfrm>
            <a:off x="3445395" y="1310579"/>
            <a:ext cx="524180" cy="350863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Field agent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b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635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Generation</a:t>
            </a:r>
            <a:endParaRPr lang="en-NL" sz="635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6" name="TextBox 205">
            <a:extLst>
              <a:ext uri="{FF2B5EF4-FFF2-40B4-BE49-F238E27FC236}">
                <a16:creationId xmlns:a16="http://schemas.microsoft.com/office/drawing/2014/main" id="{609BBF26-9595-4CC2-8164-BBA4237F0FF0}"/>
              </a:ext>
            </a:extLst>
          </p:cNvPr>
          <p:cNvSpPr txBox="1"/>
          <p:nvPr/>
        </p:nvSpPr>
        <p:spPr>
          <a:xfrm>
            <a:off x="6961706" y="514234"/>
            <a:ext cx="593109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End-to-End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network monitoring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7" name="TextBox 206">
            <a:extLst>
              <a:ext uri="{FF2B5EF4-FFF2-40B4-BE49-F238E27FC236}">
                <a16:creationId xmlns:a16="http://schemas.microsoft.com/office/drawing/2014/main" id="{73BEB40D-A05A-4287-BFF2-79B577C21BE9}"/>
              </a:ext>
            </a:extLst>
          </p:cNvPr>
          <p:cNvSpPr txBox="1"/>
          <p:nvPr/>
        </p:nvSpPr>
        <p:spPr>
          <a:xfrm>
            <a:off x="7569867" y="514234"/>
            <a:ext cx="40555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Preventive</a:t>
            </a:r>
          </a:p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5A27687-F5D9-4CC1-8A85-0EB5EE155152}"/>
              </a:ext>
            </a:extLst>
          </p:cNvPr>
          <p:cNvSpPr txBox="1"/>
          <p:nvPr/>
        </p:nvSpPr>
        <p:spPr>
          <a:xfrm>
            <a:off x="6512796" y="514234"/>
            <a:ext cx="347850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Legionella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prevention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23B32B0-D424-475E-98C8-E66D76A6B4E3}"/>
              </a:ext>
            </a:extLst>
          </p:cNvPr>
          <p:cNvSpPr txBox="1"/>
          <p:nvPr/>
        </p:nvSpPr>
        <p:spPr>
          <a:xfrm>
            <a:off x="8157990" y="514234"/>
            <a:ext cx="258082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Load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shifting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0" name="Picture 209" descr="A picture containing icon&#10;&#10;Description automatically generated">
            <a:extLst>
              <a:ext uri="{FF2B5EF4-FFF2-40B4-BE49-F238E27FC236}">
                <a16:creationId xmlns:a16="http://schemas.microsoft.com/office/drawing/2014/main" id="{C56C6208-DBFD-486D-AF6F-3330533598D1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64" y="685671"/>
            <a:ext cx="228590" cy="228590"/>
          </a:xfrm>
          <a:prstGeom prst="rect">
            <a:avLst/>
          </a:prstGeom>
        </p:spPr>
      </p:pic>
      <p:pic>
        <p:nvPicPr>
          <p:cNvPr id="211" name="Picture 210" descr="Icon&#10;&#10;Description automatically generated">
            <a:extLst>
              <a:ext uri="{FF2B5EF4-FFF2-40B4-BE49-F238E27FC236}">
                <a16:creationId xmlns:a16="http://schemas.microsoft.com/office/drawing/2014/main" id="{66D98945-5422-4C3D-94C3-AEF3FAC77F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1482" y="685696"/>
            <a:ext cx="228590" cy="228590"/>
          </a:xfrm>
          <a:prstGeom prst="rect">
            <a:avLst/>
          </a:prstGeom>
        </p:spPr>
      </p:pic>
      <p:pic>
        <p:nvPicPr>
          <p:cNvPr id="212" name="Picture 211" descr="Icon&#10;&#10;Description automatically generated with medium confidence">
            <a:extLst>
              <a:ext uri="{FF2B5EF4-FFF2-40B4-BE49-F238E27FC236}">
                <a16:creationId xmlns:a16="http://schemas.microsoft.com/office/drawing/2014/main" id="{2FCE272E-01BE-4ABA-866B-0D3F2328DFC4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775" y="685696"/>
            <a:ext cx="228590" cy="228590"/>
          </a:xfrm>
          <a:prstGeom prst="rect">
            <a:avLst/>
          </a:prstGeom>
        </p:spPr>
      </p:pic>
      <p:pic>
        <p:nvPicPr>
          <p:cNvPr id="213" name="Picture 212" descr="A picture containing icon&#10;&#10;Description automatically generated">
            <a:extLst>
              <a:ext uri="{FF2B5EF4-FFF2-40B4-BE49-F238E27FC236}">
                <a16:creationId xmlns:a16="http://schemas.microsoft.com/office/drawing/2014/main" id="{6FA182FD-C66A-4B43-A5B8-28889A476BF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979" y="685696"/>
            <a:ext cx="228590" cy="228590"/>
          </a:xfrm>
          <a:prstGeom prst="rect">
            <a:avLst/>
          </a:prstGeom>
        </p:spPr>
      </p:pic>
      <p:pic>
        <p:nvPicPr>
          <p:cNvPr id="214" name="Picture 213" descr="Icon&#10;&#10;Description automatically generated">
            <a:extLst>
              <a:ext uri="{FF2B5EF4-FFF2-40B4-BE49-F238E27FC236}">
                <a16:creationId xmlns:a16="http://schemas.microsoft.com/office/drawing/2014/main" id="{DF07FB6A-AA1F-46C9-8B87-ED992585E7A8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64" y="1471501"/>
            <a:ext cx="228590" cy="228590"/>
          </a:xfrm>
          <a:prstGeom prst="rect">
            <a:avLst/>
          </a:prstGeom>
        </p:spPr>
      </p:pic>
      <p:sp>
        <p:nvSpPr>
          <p:cNvPr id="215" name="TextBox 214">
            <a:extLst>
              <a:ext uri="{FF2B5EF4-FFF2-40B4-BE49-F238E27FC236}">
                <a16:creationId xmlns:a16="http://schemas.microsoft.com/office/drawing/2014/main" id="{074249C3-CF3A-4279-ACD3-583A191D493F}"/>
              </a:ext>
            </a:extLst>
          </p:cNvPr>
          <p:cNvSpPr txBox="1"/>
          <p:nvPr/>
        </p:nvSpPr>
        <p:spPr>
          <a:xfrm>
            <a:off x="6503979" y="1271474"/>
            <a:ext cx="365484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Infinite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possibilities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16" name="Picture 215" descr="Icon&#10;&#10;Description automatically generated">
            <a:extLst>
              <a:ext uri="{FF2B5EF4-FFF2-40B4-BE49-F238E27FC236}">
                <a16:creationId xmlns:a16="http://schemas.microsoft.com/office/drawing/2014/main" id="{239A699D-247A-4A62-A6D1-D524DC19802C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7767" y="285619"/>
            <a:ext cx="228590" cy="228590"/>
          </a:xfrm>
          <a:prstGeom prst="rect">
            <a:avLst/>
          </a:prstGeom>
        </p:spPr>
      </p:pic>
      <p:pic>
        <p:nvPicPr>
          <p:cNvPr id="217" name="Picture 216" descr="Graphical user interface&#10;&#10;Description automatically generated">
            <a:extLst>
              <a:ext uri="{FF2B5EF4-FFF2-40B4-BE49-F238E27FC236}">
                <a16:creationId xmlns:a16="http://schemas.microsoft.com/office/drawing/2014/main" id="{EC49F04E-EEE3-4BC4-8957-9A197AE23902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2378" y="285619"/>
            <a:ext cx="228590" cy="228590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CC4345BE-711F-4398-BFB1-579287AE51B6}"/>
              </a:ext>
            </a:extLst>
          </p:cNvPr>
          <p:cNvSpPr txBox="1"/>
          <p:nvPr/>
        </p:nvSpPr>
        <p:spPr>
          <a:xfrm>
            <a:off x="7040304" y="114131"/>
            <a:ext cx="436015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Building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characteristics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B87810B5-BC4B-459B-B181-E50DA7B1058D}"/>
              </a:ext>
            </a:extLst>
          </p:cNvPr>
          <p:cNvSpPr txBox="1"/>
          <p:nvPr/>
        </p:nvSpPr>
        <p:spPr>
          <a:xfrm>
            <a:off x="7561902" y="116216"/>
            <a:ext cx="42158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Consumption</a:t>
            </a:r>
          </a:p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predictions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0" name="TextBox 219">
            <a:extLst>
              <a:ext uri="{FF2B5EF4-FFF2-40B4-BE49-F238E27FC236}">
                <a16:creationId xmlns:a16="http://schemas.microsoft.com/office/drawing/2014/main" id="{4A62F75A-3B6F-487A-BCA8-BFE72F81D933}"/>
              </a:ext>
            </a:extLst>
          </p:cNvPr>
          <p:cNvSpPr txBox="1"/>
          <p:nvPr/>
        </p:nvSpPr>
        <p:spPr>
          <a:xfrm>
            <a:off x="6487436" y="114131"/>
            <a:ext cx="405558" cy="204156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Predictive</a:t>
            </a:r>
            <a:b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47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maintenance</a:t>
            </a:r>
            <a:endParaRPr lang="en-NL" sz="47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1" name="Picture 220" descr="Icon&#10;&#10;Description automatically generated">
            <a:extLst>
              <a:ext uri="{FF2B5EF4-FFF2-40B4-BE49-F238E27FC236}">
                <a16:creationId xmlns:a16="http://schemas.microsoft.com/office/drawing/2014/main" id="{72DADD41-B011-4E0F-9E52-8F52B3F7C1B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2439" y="285619"/>
            <a:ext cx="228590" cy="228590"/>
          </a:xfrm>
          <a:prstGeom prst="rect">
            <a:avLst/>
          </a:prstGeom>
        </p:spPr>
      </p:pic>
      <p:sp>
        <p:nvSpPr>
          <p:cNvPr id="8" name="Left Brace 7">
            <a:extLst>
              <a:ext uri="{FF2B5EF4-FFF2-40B4-BE49-F238E27FC236}">
                <a16:creationId xmlns:a16="http://schemas.microsoft.com/office/drawing/2014/main" id="{6A65B884-5D1E-4194-9908-2BEEB8A2A8BC}"/>
              </a:ext>
            </a:extLst>
          </p:cNvPr>
          <p:cNvSpPr/>
          <p:nvPr/>
        </p:nvSpPr>
        <p:spPr>
          <a:xfrm>
            <a:off x="6349176" y="56977"/>
            <a:ext cx="228590" cy="1714427"/>
          </a:xfrm>
          <a:prstGeom prst="leftBrace">
            <a:avLst>
              <a:gd name="adj1" fmla="val 58929"/>
              <a:gd name="adj2" fmla="val 29874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5321338-44CA-4C37-8F44-BA427C4C195E}"/>
              </a:ext>
            </a:extLst>
          </p:cNvPr>
          <p:cNvCxnSpPr>
            <a:cxnSpLocks/>
          </p:cNvCxnSpPr>
          <p:nvPr/>
        </p:nvCxnSpPr>
        <p:spPr>
          <a:xfrm>
            <a:off x="6577767" y="1771595"/>
            <a:ext cx="19235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2" name="Straight Connector 221">
            <a:extLst>
              <a:ext uri="{FF2B5EF4-FFF2-40B4-BE49-F238E27FC236}">
                <a16:creationId xmlns:a16="http://schemas.microsoft.com/office/drawing/2014/main" id="{9ADB79A0-1A17-4B32-8205-CF91696D265D}"/>
              </a:ext>
            </a:extLst>
          </p:cNvPr>
          <p:cNvCxnSpPr>
            <a:cxnSpLocks/>
          </p:cNvCxnSpPr>
          <p:nvPr/>
        </p:nvCxnSpPr>
        <p:spPr>
          <a:xfrm>
            <a:off x="6577767" y="56977"/>
            <a:ext cx="1923512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ight Bracket 11">
            <a:extLst>
              <a:ext uri="{FF2B5EF4-FFF2-40B4-BE49-F238E27FC236}">
                <a16:creationId xmlns:a16="http://schemas.microsoft.com/office/drawing/2014/main" id="{3BC244A1-F28E-462F-BC07-5B17DC26722D}"/>
              </a:ext>
            </a:extLst>
          </p:cNvPr>
          <p:cNvSpPr/>
          <p:nvPr/>
        </p:nvSpPr>
        <p:spPr>
          <a:xfrm>
            <a:off x="8515621" y="56977"/>
            <a:ext cx="114296" cy="1714427"/>
          </a:xfrm>
          <a:prstGeom prst="rightBracket">
            <a:avLst>
              <a:gd name="adj" fmla="val 104245"/>
            </a:avLst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BDC5340-1217-4909-9F1D-F893969D87A6}"/>
              </a:ext>
            </a:extLst>
          </p:cNvPr>
          <p:cNvCxnSpPr>
            <a:cxnSpLocks/>
          </p:cNvCxnSpPr>
          <p:nvPr/>
        </p:nvCxnSpPr>
        <p:spPr>
          <a:xfrm flipH="1">
            <a:off x="5842527" y="569473"/>
            <a:ext cx="5048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0" name="Picture 169" descr="Icon&#10;&#10;Description automatically generated">
            <a:extLst>
              <a:ext uri="{FF2B5EF4-FFF2-40B4-BE49-F238E27FC236}">
                <a16:creationId xmlns:a16="http://schemas.microsoft.com/office/drawing/2014/main" id="{01D7E70D-D835-D48C-07BE-E668BCF6A336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504" y="2743250"/>
            <a:ext cx="342886" cy="342886"/>
          </a:xfrm>
          <a:prstGeom prst="rect">
            <a:avLst/>
          </a:prstGeom>
          <a:effectLst/>
        </p:spPr>
      </p:pic>
      <p:pic>
        <p:nvPicPr>
          <p:cNvPr id="192" name="Picture 191" descr="Icon&#10;&#10;Description automatically generated">
            <a:extLst>
              <a:ext uri="{FF2B5EF4-FFF2-40B4-BE49-F238E27FC236}">
                <a16:creationId xmlns:a16="http://schemas.microsoft.com/office/drawing/2014/main" id="{98C482C3-16B6-7A2D-1B72-900EB70AA7C1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5006" y="2800397"/>
            <a:ext cx="285738" cy="285738"/>
          </a:xfrm>
          <a:prstGeom prst="rect">
            <a:avLst/>
          </a:prstGeom>
          <a:effectLst/>
        </p:spPr>
      </p:pic>
      <p:pic>
        <p:nvPicPr>
          <p:cNvPr id="193" name="Picture 192" descr="Icon&#10;&#10;Description automatically generated">
            <a:extLst>
              <a:ext uri="{FF2B5EF4-FFF2-40B4-BE49-F238E27FC236}">
                <a16:creationId xmlns:a16="http://schemas.microsoft.com/office/drawing/2014/main" id="{48E8038C-3F81-8DBF-ED08-A46BBC3BAB94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043" y="2743250"/>
            <a:ext cx="342886" cy="342886"/>
          </a:xfrm>
          <a:prstGeom prst="rect">
            <a:avLst/>
          </a:prstGeom>
          <a:ln w="1152" cap="flat">
            <a:noFill/>
            <a:prstDash val="solid"/>
            <a:miter/>
          </a:ln>
          <a:effectLst/>
        </p:spPr>
      </p:pic>
      <p:pic>
        <p:nvPicPr>
          <p:cNvPr id="205" name="Picture 204" descr="Icon&#10;&#10;Description automatically generated">
            <a:extLst>
              <a:ext uri="{FF2B5EF4-FFF2-40B4-BE49-F238E27FC236}">
                <a16:creationId xmlns:a16="http://schemas.microsoft.com/office/drawing/2014/main" id="{7A0908A3-EDBF-96DF-95FB-A9A48B25A24C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26" y="3839289"/>
            <a:ext cx="400033" cy="40003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24" name="Picture 223" descr="Text, icon&#10;&#10;Description automatically generated">
            <a:extLst>
              <a:ext uri="{FF2B5EF4-FFF2-40B4-BE49-F238E27FC236}">
                <a16:creationId xmlns:a16="http://schemas.microsoft.com/office/drawing/2014/main" id="{4EC344C5-79AD-F007-466A-3A777A6C58AE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9103" y="2800397"/>
            <a:ext cx="285738" cy="285738"/>
          </a:xfrm>
          <a:prstGeom prst="rect">
            <a:avLst/>
          </a:prstGeom>
          <a:effectLst/>
        </p:spPr>
      </p:pic>
      <p:pic>
        <p:nvPicPr>
          <p:cNvPr id="225" name="Picture 224" descr="A picture containing text&#10;&#10;Description automatically generated">
            <a:extLst>
              <a:ext uri="{FF2B5EF4-FFF2-40B4-BE49-F238E27FC236}">
                <a16:creationId xmlns:a16="http://schemas.microsoft.com/office/drawing/2014/main" id="{C07E3137-7617-FD93-95A5-127211CBE28A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26" name="Picture 225" descr="Icon&#10;&#10;Description automatically generated">
            <a:extLst>
              <a:ext uri="{FF2B5EF4-FFF2-40B4-BE49-F238E27FC236}">
                <a16:creationId xmlns:a16="http://schemas.microsoft.com/office/drawing/2014/main" id="{A88DB279-3403-3F13-3F68-6507C45D0A71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227" name="Picture 226" descr="Icon&#10;&#10;Description automatically generated">
            <a:extLst>
              <a:ext uri="{FF2B5EF4-FFF2-40B4-BE49-F238E27FC236}">
                <a16:creationId xmlns:a16="http://schemas.microsoft.com/office/drawing/2014/main" id="{54FD8063-E5C8-E775-8EB6-67321835F32D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5588" y="2743250"/>
            <a:ext cx="342886" cy="342886"/>
          </a:xfrm>
          <a:prstGeom prst="rect">
            <a:avLst/>
          </a:prstGeom>
          <a:effectLst/>
        </p:spPr>
      </p:pic>
      <p:sp>
        <p:nvSpPr>
          <p:cNvPr id="228" name="TextBox 227">
            <a:extLst>
              <a:ext uri="{FF2B5EF4-FFF2-40B4-BE49-F238E27FC236}">
                <a16:creationId xmlns:a16="http://schemas.microsoft.com/office/drawing/2014/main" id="{2A7FE591-2E90-65DD-3F64-9BBE16521747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CA088653-F034-6C93-9F13-E48A9B6F1774}"/>
              </a:ext>
            </a:extLst>
          </p:cNvPr>
          <p:cNvSpPr txBox="1"/>
          <p:nvPr/>
        </p:nvSpPr>
        <p:spPr>
          <a:xfrm>
            <a:off x="6303861" y="4457830"/>
            <a:ext cx="61555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Electric vehicles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EC888172-AA51-8982-8770-585149D9608B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A7D0A899-6D35-8049-B3BA-8FEC4AC00E3E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874F8358-B433-65A8-AFAA-FFC0657B9543}"/>
              </a:ext>
            </a:extLst>
          </p:cNvPr>
          <p:cNvSpPr txBox="1"/>
          <p:nvPr/>
        </p:nvSpPr>
        <p:spPr>
          <a:xfrm>
            <a:off x="6400086" y="3143199"/>
            <a:ext cx="344644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Charging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stations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3" name="TextBox 232">
            <a:extLst>
              <a:ext uri="{FF2B5EF4-FFF2-40B4-BE49-F238E27FC236}">
                <a16:creationId xmlns:a16="http://schemas.microsoft.com/office/drawing/2014/main" id="{82EC6812-07DA-65CF-63FF-D2F5AE9450B9}"/>
              </a:ext>
            </a:extLst>
          </p:cNvPr>
          <p:cNvSpPr txBox="1"/>
          <p:nvPr/>
        </p:nvSpPr>
        <p:spPr>
          <a:xfrm>
            <a:off x="6996432" y="3143199"/>
            <a:ext cx="294951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Central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heating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4" name="TextBox 233">
            <a:extLst>
              <a:ext uri="{FF2B5EF4-FFF2-40B4-BE49-F238E27FC236}">
                <a16:creationId xmlns:a16="http://schemas.microsoft.com/office/drawing/2014/main" id="{1AAF4FD4-544C-B22E-5DB5-7A283E97075D}"/>
              </a:ext>
            </a:extLst>
          </p:cNvPr>
          <p:cNvSpPr txBox="1"/>
          <p:nvPr/>
        </p:nvSpPr>
        <p:spPr>
          <a:xfrm>
            <a:off x="7519920" y="3143290"/>
            <a:ext cx="391132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appliances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5" name="TextBox 234">
            <a:extLst>
              <a:ext uri="{FF2B5EF4-FFF2-40B4-BE49-F238E27FC236}">
                <a16:creationId xmlns:a16="http://schemas.microsoft.com/office/drawing/2014/main" id="{5818C818-6558-180C-A45E-A93B257F799F}"/>
              </a:ext>
            </a:extLst>
          </p:cNvPr>
          <p:cNvSpPr txBox="1"/>
          <p:nvPr/>
        </p:nvSpPr>
        <p:spPr>
          <a:xfrm>
            <a:off x="8156342" y="3143199"/>
            <a:ext cx="261288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panels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6" name="TextBox 235">
            <a:extLst>
              <a:ext uri="{FF2B5EF4-FFF2-40B4-BE49-F238E27FC236}">
                <a16:creationId xmlns:a16="http://schemas.microsoft.com/office/drawing/2014/main" id="{D08939B7-2449-9E64-6166-3A255C488B10}"/>
              </a:ext>
            </a:extLst>
          </p:cNvPr>
          <p:cNvSpPr txBox="1"/>
          <p:nvPr/>
        </p:nvSpPr>
        <p:spPr>
          <a:xfrm>
            <a:off x="8658190" y="3143107"/>
            <a:ext cx="400749" cy="22877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Smart</a:t>
            </a:r>
            <a:b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</a:br>
            <a:r>
              <a:rPr lang="en-US" sz="556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thermostat</a:t>
            </a:r>
            <a:endParaRPr lang="en-NL" sz="556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7" name="Left Bracket 236">
            <a:extLst>
              <a:ext uri="{FF2B5EF4-FFF2-40B4-BE49-F238E27FC236}">
                <a16:creationId xmlns:a16="http://schemas.microsoft.com/office/drawing/2014/main" id="{CFA21226-641E-8DD9-95A4-7382B7C513A2}"/>
              </a:ext>
            </a:extLst>
          </p:cNvPr>
          <p:cNvSpPr/>
          <p:nvPr/>
        </p:nvSpPr>
        <p:spPr>
          <a:xfrm rot="16200000">
            <a:off x="7686882" y="2257390"/>
            <a:ext cx="57148" cy="2286179"/>
          </a:xfrm>
          <a:prstGeom prst="leftBracket">
            <a:avLst>
              <a:gd name="adj" fmla="val 115949"/>
            </a:avLst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cxnSp>
        <p:nvCxnSpPr>
          <p:cNvPr id="238" name="Straight Connector 237">
            <a:extLst>
              <a:ext uri="{FF2B5EF4-FFF2-40B4-BE49-F238E27FC236}">
                <a16:creationId xmlns:a16="http://schemas.microsoft.com/office/drawing/2014/main" id="{EAD16542-583D-6BB6-75A1-A4E39AFDD2D3}"/>
              </a:ext>
            </a:extLst>
          </p:cNvPr>
          <p:cNvCxnSpPr/>
          <p:nvPr/>
        </p:nvCxnSpPr>
        <p:spPr>
          <a:xfrm>
            <a:off x="7715466" y="3371905"/>
            <a:ext cx="0" cy="57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Straight Connector 238">
            <a:extLst>
              <a:ext uri="{FF2B5EF4-FFF2-40B4-BE49-F238E27FC236}">
                <a16:creationId xmlns:a16="http://schemas.microsoft.com/office/drawing/2014/main" id="{25601BE4-D234-8E53-716A-B77A67311E90}"/>
              </a:ext>
            </a:extLst>
          </p:cNvPr>
          <p:cNvCxnSpPr/>
          <p:nvPr/>
        </p:nvCxnSpPr>
        <p:spPr>
          <a:xfrm>
            <a:off x="8287006" y="3371905"/>
            <a:ext cx="0" cy="57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0" name="Straight Connector 239">
            <a:extLst>
              <a:ext uri="{FF2B5EF4-FFF2-40B4-BE49-F238E27FC236}">
                <a16:creationId xmlns:a16="http://schemas.microsoft.com/office/drawing/2014/main" id="{CA0D466A-1A45-472B-E42E-EF00FF714C5F}"/>
              </a:ext>
            </a:extLst>
          </p:cNvPr>
          <p:cNvCxnSpPr/>
          <p:nvPr/>
        </p:nvCxnSpPr>
        <p:spPr>
          <a:xfrm>
            <a:off x="7143927" y="3371905"/>
            <a:ext cx="0" cy="5701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1" name="Right Bracket 9">
            <a:extLst>
              <a:ext uri="{FF2B5EF4-FFF2-40B4-BE49-F238E27FC236}">
                <a16:creationId xmlns:a16="http://schemas.microsoft.com/office/drawing/2014/main" id="{2BA0E934-E156-E05A-5F0C-61E831BB3C50}"/>
              </a:ext>
            </a:extLst>
          </p:cNvPr>
          <p:cNvSpPr/>
          <p:nvPr/>
        </p:nvSpPr>
        <p:spPr>
          <a:xfrm>
            <a:off x="7772562" y="3257602"/>
            <a:ext cx="57214" cy="571535"/>
          </a:xfrm>
          <a:custGeom>
            <a:avLst/>
            <a:gdLst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4" fmla="*/ 0 w 71835"/>
              <a:gd name="connsiteY4" fmla="*/ 0 h 720075"/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2083 w 72083"/>
              <a:gd name="connsiteY2" fmla="*/ 213018 h 720075"/>
              <a:gd name="connsiteX3" fmla="*/ 71835 w 72083"/>
              <a:gd name="connsiteY3" fmla="*/ 638053 h 720075"/>
              <a:gd name="connsiteX4" fmla="*/ 0 w 72083"/>
              <a:gd name="connsiteY4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1835 w 72083"/>
              <a:gd name="connsiteY0" fmla="*/ 82022 h 720075"/>
              <a:gd name="connsiteX1" fmla="*/ 72083 w 72083"/>
              <a:gd name="connsiteY1" fmla="*/ 213018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2083 w 72083"/>
              <a:gd name="connsiteY0" fmla="*/ 213018 h 720075"/>
              <a:gd name="connsiteX1" fmla="*/ 71835 w 72083"/>
              <a:gd name="connsiteY1" fmla="*/ 638053 h 720075"/>
              <a:gd name="connsiteX2" fmla="*/ 0 w 72083"/>
              <a:gd name="connsiteY2" fmla="*/ 720075 h 7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83" h="720075" stroke="0" extrusionOk="0">
                <a:moveTo>
                  <a:pt x="0" y="0"/>
                </a:moveTo>
                <a:cubicBezTo>
                  <a:pt x="39673" y="0"/>
                  <a:pt x="71835" y="36723"/>
                  <a:pt x="71835" y="82022"/>
                </a:cubicBezTo>
                <a:lnTo>
                  <a:pt x="71835" y="638053"/>
                </a:lnTo>
                <a:cubicBezTo>
                  <a:pt x="71835" y="683352"/>
                  <a:pt x="39673" y="720075"/>
                  <a:pt x="0" y="720075"/>
                </a:cubicBezTo>
                <a:lnTo>
                  <a:pt x="0" y="0"/>
                </a:lnTo>
                <a:close/>
              </a:path>
              <a:path w="72083" h="720075" fill="none">
                <a:moveTo>
                  <a:pt x="72083" y="213018"/>
                </a:moveTo>
                <a:cubicBezTo>
                  <a:pt x="72000" y="354696"/>
                  <a:pt x="71918" y="496375"/>
                  <a:pt x="71835" y="638053"/>
                </a:cubicBezTo>
                <a:cubicBezTo>
                  <a:pt x="71835" y="683352"/>
                  <a:pt x="39673" y="720075"/>
                  <a:pt x="0" y="720075"/>
                </a:cubicBezTo>
              </a:path>
            </a:pathLst>
          </a:custGeom>
          <a:ln w="12700"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242" name="Right Bracket 9">
            <a:extLst>
              <a:ext uri="{FF2B5EF4-FFF2-40B4-BE49-F238E27FC236}">
                <a16:creationId xmlns:a16="http://schemas.microsoft.com/office/drawing/2014/main" id="{93A3D09B-B87C-D9B6-9127-EAA3311D77BD}"/>
              </a:ext>
            </a:extLst>
          </p:cNvPr>
          <p:cNvSpPr/>
          <p:nvPr/>
        </p:nvSpPr>
        <p:spPr>
          <a:xfrm flipH="1">
            <a:off x="8115550" y="3257598"/>
            <a:ext cx="57148" cy="571535"/>
          </a:xfrm>
          <a:custGeom>
            <a:avLst/>
            <a:gdLst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4" fmla="*/ 0 w 71835"/>
              <a:gd name="connsiteY4" fmla="*/ 0 h 720075"/>
              <a:gd name="connsiteX0" fmla="*/ 0 w 71835"/>
              <a:gd name="connsiteY0" fmla="*/ 0 h 720075"/>
              <a:gd name="connsiteX1" fmla="*/ 71835 w 71835"/>
              <a:gd name="connsiteY1" fmla="*/ 82022 h 720075"/>
              <a:gd name="connsiteX2" fmla="*/ 71835 w 71835"/>
              <a:gd name="connsiteY2" fmla="*/ 638053 h 720075"/>
              <a:gd name="connsiteX3" fmla="*/ 0 w 71835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2083 w 72083"/>
              <a:gd name="connsiteY2" fmla="*/ 213018 h 720075"/>
              <a:gd name="connsiteX3" fmla="*/ 71835 w 72083"/>
              <a:gd name="connsiteY3" fmla="*/ 638053 h 720075"/>
              <a:gd name="connsiteX4" fmla="*/ 0 w 72083"/>
              <a:gd name="connsiteY4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1835 w 72083"/>
              <a:gd name="connsiteY0" fmla="*/ 82022 h 720075"/>
              <a:gd name="connsiteX1" fmla="*/ 72083 w 72083"/>
              <a:gd name="connsiteY1" fmla="*/ 213018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0" fmla="*/ 0 w 72083"/>
              <a:gd name="connsiteY0" fmla="*/ 0 h 720075"/>
              <a:gd name="connsiteX1" fmla="*/ 71835 w 72083"/>
              <a:gd name="connsiteY1" fmla="*/ 82022 h 720075"/>
              <a:gd name="connsiteX2" fmla="*/ 71835 w 72083"/>
              <a:gd name="connsiteY2" fmla="*/ 638053 h 720075"/>
              <a:gd name="connsiteX3" fmla="*/ 0 w 72083"/>
              <a:gd name="connsiteY3" fmla="*/ 720075 h 720075"/>
              <a:gd name="connsiteX4" fmla="*/ 0 w 72083"/>
              <a:gd name="connsiteY4" fmla="*/ 0 h 720075"/>
              <a:gd name="connsiteX0" fmla="*/ 72083 w 72083"/>
              <a:gd name="connsiteY0" fmla="*/ 213018 h 720075"/>
              <a:gd name="connsiteX1" fmla="*/ 71835 w 72083"/>
              <a:gd name="connsiteY1" fmla="*/ 638053 h 720075"/>
              <a:gd name="connsiteX2" fmla="*/ 0 w 72083"/>
              <a:gd name="connsiteY2" fmla="*/ 720075 h 720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2083" h="720075" stroke="0" extrusionOk="0">
                <a:moveTo>
                  <a:pt x="0" y="0"/>
                </a:moveTo>
                <a:cubicBezTo>
                  <a:pt x="39673" y="0"/>
                  <a:pt x="71835" y="36723"/>
                  <a:pt x="71835" y="82022"/>
                </a:cubicBezTo>
                <a:lnTo>
                  <a:pt x="71835" y="638053"/>
                </a:lnTo>
                <a:cubicBezTo>
                  <a:pt x="71835" y="683352"/>
                  <a:pt x="39673" y="720075"/>
                  <a:pt x="0" y="720075"/>
                </a:cubicBezTo>
                <a:lnTo>
                  <a:pt x="0" y="0"/>
                </a:lnTo>
                <a:close/>
              </a:path>
              <a:path w="72083" h="720075" fill="none">
                <a:moveTo>
                  <a:pt x="72083" y="213018"/>
                </a:moveTo>
                <a:cubicBezTo>
                  <a:pt x="72000" y="354696"/>
                  <a:pt x="71918" y="496375"/>
                  <a:pt x="71835" y="638053"/>
                </a:cubicBezTo>
                <a:cubicBezTo>
                  <a:pt x="71835" y="683352"/>
                  <a:pt x="39673" y="720075"/>
                  <a:pt x="0" y="720075"/>
                </a:cubicBezTo>
              </a:path>
            </a:pathLst>
          </a:custGeom>
          <a:ln w="12700"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black"/>
              </a:solidFill>
              <a:latin typeface="Montserrat"/>
            </a:endParaRPr>
          </a:p>
        </p:txBody>
      </p:sp>
      <p:sp>
        <p:nvSpPr>
          <p:cNvPr id="243" name="Oval 242">
            <a:extLst>
              <a:ext uri="{FF2B5EF4-FFF2-40B4-BE49-F238E27FC236}">
                <a16:creationId xmlns:a16="http://schemas.microsoft.com/office/drawing/2014/main" id="{BB894FC5-923D-FFDC-92FB-099C3826CCA6}"/>
              </a:ext>
            </a:extLst>
          </p:cNvPr>
          <p:cNvSpPr/>
          <p:nvPr/>
        </p:nvSpPr>
        <p:spPr>
          <a:xfrm>
            <a:off x="50475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4" name="Oval 243">
            <a:extLst>
              <a:ext uri="{FF2B5EF4-FFF2-40B4-BE49-F238E27FC236}">
                <a16:creationId xmlns:a16="http://schemas.microsoft.com/office/drawing/2014/main" id="{02956527-ED41-DE88-1C28-9038FC1ABD90}"/>
              </a:ext>
            </a:extLst>
          </p:cNvPr>
          <p:cNvSpPr/>
          <p:nvPr/>
        </p:nvSpPr>
        <p:spPr>
          <a:xfrm>
            <a:off x="1304905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5" name="Oval 244">
            <a:extLst>
              <a:ext uri="{FF2B5EF4-FFF2-40B4-BE49-F238E27FC236}">
                <a16:creationId xmlns:a16="http://schemas.microsoft.com/office/drawing/2014/main" id="{CA8EE1DB-04B6-6C15-BD22-48B81A0CA1EC}"/>
              </a:ext>
            </a:extLst>
          </p:cNvPr>
          <p:cNvSpPr/>
          <p:nvPr/>
        </p:nvSpPr>
        <p:spPr>
          <a:xfrm>
            <a:off x="210506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6" name="Oval 245">
            <a:extLst>
              <a:ext uri="{FF2B5EF4-FFF2-40B4-BE49-F238E27FC236}">
                <a16:creationId xmlns:a16="http://schemas.microsoft.com/office/drawing/2014/main" id="{2F736B6D-82F5-B9F0-9153-B28471A9657E}"/>
              </a:ext>
            </a:extLst>
          </p:cNvPr>
          <p:cNvSpPr/>
          <p:nvPr/>
        </p:nvSpPr>
        <p:spPr>
          <a:xfrm>
            <a:off x="2848061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7" name="Oval 246">
            <a:extLst>
              <a:ext uri="{FF2B5EF4-FFF2-40B4-BE49-F238E27FC236}">
                <a16:creationId xmlns:a16="http://schemas.microsoft.com/office/drawing/2014/main" id="{3E7D19DC-F063-3689-3BE4-9C46447EB34A}"/>
              </a:ext>
            </a:extLst>
          </p:cNvPr>
          <p:cNvSpPr/>
          <p:nvPr/>
        </p:nvSpPr>
        <p:spPr>
          <a:xfrm>
            <a:off x="370537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8" name="Oval 247">
            <a:extLst>
              <a:ext uri="{FF2B5EF4-FFF2-40B4-BE49-F238E27FC236}">
                <a16:creationId xmlns:a16="http://schemas.microsoft.com/office/drawing/2014/main" id="{AC87F34E-600A-4D13-62B5-5BEE48748D70}"/>
              </a:ext>
            </a:extLst>
          </p:cNvPr>
          <p:cNvSpPr/>
          <p:nvPr/>
        </p:nvSpPr>
        <p:spPr>
          <a:xfrm>
            <a:off x="4334063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49" name="Oval 248">
            <a:extLst>
              <a:ext uri="{FF2B5EF4-FFF2-40B4-BE49-F238E27FC236}">
                <a16:creationId xmlns:a16="http://schemas.microsoft.com/office/drawing/2014/main" id="{1F61C9F1-9DA4-FEC0-9364-23A929B3A597}"/>
              </a:ext>
            </a:extLst>
          </p:cNvPr>
          <p:cNvSpPr/>
          <p:nvPr/>
        </p:nvSpPr>
        <p:spPr>
          <a:xfrm>
            <a:off x="5019910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0" name="Oval 249">
            <a:extLst>
              <a:ext uri="{FF2B5EF4-FFF2-40B4-BE49-F238E27FC236}">
                <a16:creationId xmlns:a16="http://schemas.microsoft.com/office/drawing/2014/main" id="{4C56969D-1940-E015-01EB-40E6B2CA6187}"/>
              </a:ext>
            </a:extLst>
          </p:cNvPr>
          <p:cNvSpPr/>
          <p:nvPr/>
        </p:nvSpPr>
        <p:spPr>
          <a:xfrm>
            <a:off x="5762911" y="342906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1" name="Oval 250">
            <a:extLst>
              <a:ext uri="{FF2B5EF4-FFF2-40B4-BE49-F238E27FC236}">
                <a16:creationId xmlns:a16="http://schemas.microsoft.com/office/drawing/2014/main" id="{F86165B7-1493-F018-9211-09CAABAAEE14}"/>
              </a:ext>
            </a:extLst>
          </p:cNvPr>
          <p:cNvSpPr/>
          <p:nvPr/>
        </p:nvSpPr>
        <p:spPr>
          <a:xfrm>
            <a:off x="6514570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2" name="Oval 251">
            <a:extLst>
              <a:ext uri="{FF2B5EF4-FFF2-40B4-BE49-F238E27FC236}">
                <a16:creationId xmlns:a16="http://schemas.microsoft.com/office/drawing/2014/main" id="{F5751BF8-2228-F1D2-C678-9B0BC0D5BB1E}"/>
              </a:ext>
            </a:extLst>
          </p:cNvPr>
          <p:cNvSpPr/>
          <p:nvPr/>
        </p:nvSpPr>
        <p:spPr>
          <a:xfrm>
            <a:off x="7086110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3" name="Oval 252">
            <a:extLst>
              <a:ext uri="{FF2B5EF4-FFF2-40B4-BE49-F238E27FC236}">
                <a16:creationId xmlns:a16="http://schemas.microsoft.com/office/drawing/2014/main" id="{16530FA6-A1BA-8410-100C-DF1C3C86ADF6}"/>
              </a:ext>
            </a:extLst>
          </p:cNvPr>
          <p:cNvSpPr/>
          <p:nvPr/>
        </p:nvSpPr>
        <p:spPr>
          <a:xfrm>
            <a:off x="7657649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4" name="Oval 253">
            <a:extLst>
              <a:ext uri="{FF2B5EF4-FFF2-40B4-BE49-F238E27FC236}">
                <a16:creationId xmlns:a16="http://schemas.microsoft.com/office/drawing/2014/main" id="{C3E0B646-2E4E-54B1-7168-9D9C50B9BA97}"/>
              </a:ext>
            </a:extLst>
          </p:cNvPr>
          <p:cNvSpPr/>
          <p:nvPr/>
        </p:nvSpPr>
        <p:spPr>
          <a:xfrm>
            <a:off x="8229189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5" name="Oval 254">
            <a:extLst>
              <a:ext uri="{FF2B5EF4-FFF2-40B4-BE49-F238E27FC236}">
                <a16:creationId xmlns:a16="http://schemas.microsoft.com/office/drawing/2014/main" id="{B0F5BAE6-3053-DCFB-0EAD-9C09379BB295}"/>
              </a:ext>
            </a:extLst>
          </p:cNvPr>
          <p:cNvSpPr/>
          <p:nvPr/>
        </p:nvSpPr>
        <p:spPr>
          <a:xfrm>
            <a:off x="8800728" y="2571750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6" name="Oval 255">
            <a:extLst>
              <a:ext uri="{FF2B5EF4-FFF2-40B4-BE49-F238E27FC236}">
                <a16:creationId xmlns:a16="http://schemas.microsoft.com/office/drawing/2014/main" id="{DAC461C0-101C-F904-6F5B-E4B3B2078270}"/>
              </a:ext>
            </a:extLst>
          </p:cNvPr>
          <p:cNvSpPr/>
          <p:nvPr/>
        </p:nvSpPr>
        <p:spPr>
          <a:xfrm>
            <a:off x="590490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7" name="Oval 256">
            <a:extLst>
              <a:ext uri="{FF2B5EF4-FFF2-40B4-BE49-F238E27FC236}">
                <a16:creationId xmlns:a16="http://schemas.microsoft.com/office/drawing/2014/main" id="{E3E165F4-214E-3952-AAC3-12ACA5E6A01A}"/>
              </a:ext>
            </a:extLst>
          </p:cNvPr>
          <p:cNvSpPr/>
          <p:nvPr/>
        </p:nvSpPr>
        <p:spPr>
          <a:xfrm>
            <a:off x="1390645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8" name="Oval 257">
            <a:extLst>
              <a:ext uri="{FF2B5EF4-FFF2-40B4-BE49-F238E27FC236}">
                <a16:creationId xmlns:a16="http://schemas.microsoft.com/office/drawing/2014/main" id="{C7634CCC-3DDB-4D73-A2A1-81500BD1CEBA}"/>
              </a:ext>
            </a:extLst>
          </p:cNvPr>
          <p:cNvSpPr/>
          <p:nvPr/>
        </p:nvSpPr>
        <p:spPr>
          <a:xfrm>
            <a:off x="2190801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59" name="Oval 258">
            <a:extLst>
              <a:ext uri="{FF2B5EF4-FFF2-40B4-BE49-F238E27FC236}">
                <a16:creationId xmlns:a16="http://schemas.microsoft.com/office/drawing/2014/main" id="{8D435AFC-E71A-2B5C-AEF4-D9E7FFDE8CAC}"/>
              </a:ext>
            </a:extLst>
          </p:cNvPr>
          <p:cNvSpPr/>
          <p:nvPr/>
        </p:nvSpPr>
        <p:spPr>
          <a:xfrm>
            <a:off x="2933802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0" name="Oval 259">
            <a:extLst>
              <a:ext uri="{FF2B5EF4-FFF2-40B4-BE49-F238E27FC236}">
                <a16:creationId xmlns:a16="http://schemas.microsoft.com/office/drawing/2014/main" id="{B287AEA8-B46D-C7E9-1C06-2A1E3360CC0A}"/>
              </a:ext>
            </a:extLst>
          </p:cNvPr>
          <p:cNvSpPr/>
          <p:nvPr/>
        </p:nvSpPr>
        <p:spPr>
          <a:xfrm>
            <a:off x="3791110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1" name="Oval 260">
            <a:extLst>
              <a:ext uri="{FF2B5EF4-FFF2-40B4-BE49-F238E27FC236}">
                <a16:creationId xmlns:a16="http://schemas.microsoft.com/office/drawing/2014/main" id="{238BCAE4-AD1D-0DC6-1FD7-FD0EA10BC01F}"/>
              </a:ext>
            </a:extLst>
          </p:cNvPr>
          <p:cNvSpPr/>
          <p:nvPr/>
        </p:nvSpPr>
        <p:spPr>
          <a:xfrm>
            <a:off x="4419804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2" name="Oval 261">
            <a:extLst>
              <a:ext uri="{FF2B5EF4-FFF2-40B4-BE49-F238E27FC236}">
                <a16:creationId xmlns:a16="http://schemas.microsoft.com/office/drawing/2014/main" id="{A572F291-F905-53C1-B388-DA4E9FF06199}"/>
              </a:ext>
            </a:extLst>
          </p:cNvPr>
          <p:cNvSpPr/>
          <p:nvPr/>
        </p:nvSpPr>
        <p:spPr>
          <a:xfrm>
            <a:off x="5105651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3" name="Oval 262">
            <a:extLst>
              <a:ext uri="{FF2B5EF4-FFF2-40B4-BE49-F238E27FC236}">
                <a16:creationId xmlns:a16="http://schemas.microsoft.com/office/drawing/2014/main" id="{D498CD45-2D7F-8E75-69E7-2A47928A5450}"/>
              </a:ext>
            </a:extLst>
          </p:cNvPr>
          <p:cNvSpPr/>
          <p:nvPr/>
        </p:nvSpPr>
        <p:spPr>
          <a:xfrm>
            <a:off x="5848652" y="342906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4" name="Oval 263">
            <a:extLst>
              <a:ext uri="{FF2B5EF4-FFF2-40B4-BE49-F238E27FC236}">
                <a16:creationId xmlns:a16="http://schemas.microsoft.com/office/drawing/2014/main" id="{144B0D88-E8D1-1E64-5BDA-4D7B494300C8}"/>
              </a:ext>
            </a:extLst>
          </p:cNvPr>
          <p:cNvSpPr/>
          <p:nvPr/>
        </p:nvSpPr>
        <p:spPr>
          <a:xfrm>
            <a:off x="6600311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5" name="Oval 264">
            <a:extLst>
              <a:ext uri="{FF2B5EF4-FFF2-40B4-BE49-F238E27FC236}">
                <a16:creationId xmlns:a16="http://schemas.microsoft.com/office/drawing/2014/main" id="{27C4BD90-EA12-9BF4-7B81-2A1DFA6AF20B}"/>
              </a:ext>
            </a:extLst>
          </p:cNvPr>
          <p:cNvSpPr/>
          <p:nvPr/>
        </p:nvSpPr>
        <p:spPr>
          <a:xfrm>
            <a:off x="7171850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6" name="Oval 265">
            <a:extLst>
              <a:ext uri="{FF2B5EF4-FFF2-40B4-BE49-F238E27FC236}">
                <a16:creationId xmlns:a16="http://schemas.microsoft.com/office/drawing/2014/main" id="{B3ED4572-BB30-47E7-7DC1-E3950ACD66D8}"/>
              </a:ext>
            </a:extLst>
          </p:cNvPr>
          <p:cNvSpPr/>
          <p:nvPr/>
        </p:nvSpPr>
        <p:spPr>
          <a:xfrm>
            <a:off x="7743390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7" name="Oval 266">
            <a:extLst>
              <a:ext uri="{FF2B5EF4-FFF2-40B4-BE49-F238E27FC236}">
                <a16:creationId xmlns:a16="http://schemas.microsoft.com/office/drawing/2014/main" id="{4B44477F-E58F-24EA-98B0-8CC283E0CA40}"/>
              </a:ext>
            </a:extLst>
          </p:cNvPr>
          <p:cNvSpPr/>
          <p:nvPr/>
        </p:nvSpPr>
        <p:spPr>
          <a:xfrm>
            <a:off x="8314929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68" name="Oval 267">
            <a:extLst>
              <a:ext uri="{FF2B5EF4-FFF2-40B4-BE49-F238E27FC236}">
                <a16:creationId xmlns:a16="http://schemas.microsoft.com/office/drawing/2014/main" id="{4A1552F0-C55C-67C7-CEE3-8689CCD3C672}"/>
              </a:ext>
            </a:extLst>
          </p:cNvPr>
          <p:cNvSpPr/>
          <p:nvPr/>
        </p:nvSpPr>
        <p:spPr>
          <a:xfrm>
            <a:off x="8886468" y="2571750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69" name="Straight Connector 268">
            <a:extLst>
              <a:ext uri="{FF2B5EF4-FFF2-40B4-BE49-F238E27FC236}">
                <a16:creationId xmlns:a16="http://schemas.microsoft.com/office/drawing/2014/main" id="{B5EB2780-27D5-BC59-98DC-01A4C8B5D27C}"/>
              </a:ext>
            </a:extLst>
          </p:cNvPr>
          <p:cNvCxnSpPr>
            <a:stCxn id="237" idx="0"/>
          </p:cNvCxnSpPr>
          <p:nvPr/>
        </p:nvCxnSpPr>
        <p:spPr>
          <a:xfrm flipH="1">
            <a:off x="6571718" y="3371906"/>
            <a:ext cx="648" cy="400077"/>
          </a:xfrm>
          <a:prstGeom prst="line">
            <a:avLst/>
          </a:prstGeom>
          <a:ln w="12700">
            <a:tailEnd type="non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0" name="Connector: Elbow 269">
            <a:extLst>
              <a:ext uri="{FF2B5EF4-FFF2-40B4-BE49-F238E27FC236}">
                <a16:creationId xmlns:a16="http://schemas.microsoft.com/office/drawing/2014/main" id="{D308C9AB-C5C4-92FA-16B7-6E94BC429E63}"/>
              </a:ext>
            </a:extLst>
          </p:cNvPr>
          <p:cNvCxnSpPr>
            <a:cxnSpLocks/>
            <a:stCxn id="243" idx="0"/>
            <a:endCxn id="271" idx="4"/>
          </p:cNvCxnSpPr>
          <p:nvPr/>
        </p:nvCxnSpPr>
        <p:spPr>
          <a:xfrm rot="5400000" flipH="1" flipV="1">
            <a:off x="1276141" y="1200233"/>
            <a:ext cx="1486009" cy="2971644"/>
          </a:xfrm>
          <a:prstGeom prst="bentConnector3">
            <a:avLst>
              <a:gd name="adj1" fmla="val 92099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1" name="Oval 270">
            <a:extLst>
              <a:ext uri="{FF2B5EF4-FFF2-40B4-BE49-F238E27FC236}">
                <a16:creationId xmlns:a16="http://schemas.microsoft.com/office/drawing/2014/main" id="{9C2BF254-F5FE-DB02-2BC5-D955714D22A0}"/>
              </a:ext>
            </a:extLst>
          </p:cNvPr>
          <p:cNvSpPr/>
          <p:nvPr/>
        </p:nvSpPr>
        <p:spPr>
          <a:xfrm>
            <a:off x="3476394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2" name="Oval 271">
            <a:extLst>
              <a:ext uri="{FF2B5EF4-FFF2-40B4-BE49-F238E27FC236}">
                <a16:creationId xmlns:a16="http://schemas.microsoft.com/office/drawing/2014/main" id="{A03A4433-8CF9-760D-DE2F-16B36B329748}"/>
              </a:ext>
            </a:extLst>
          </p:cNvPr>
          <p:cNvSpPr/>
          <p:nvPr/>
        </p:nvSpPr>
        <p:spPr>
          <a:xfrm>
            <a:off x="3562134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3" name="Oval 272">
            <a:extLst>
              <a:ext uri="{FF2B5EF4-FFF2-40B4-BE49-F238E27FC236}">
                <a16:creationId xmlns:a16="http://schemas.microsoft.com/office/drawing/2014/main" id="{035A055F-89AE-740B-E669-C21CC11832AE}"/>
              </a:ext>
            </a:extLst>
          </p:cNvPr>
          <p:cNvSpPr/>
          <p:nvPr/>
        </p:nvSpPr>
        <p:spPr>
          <a:xfrm>
            <a:off x="3647856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4" name="Oval 273">
            <a:extLst>
              <a:ext uri="{FF2B5EF4-FFF2-40B4-BE49-F238E27FC236}">
                <a16:creationId xmlns:a16="http://schemas.microsoft.com/office/drawing/2014/main" id="{C87023C6-A9E5-3FEE-A52D-A7FF72F789CF}"/>
              </a:ext>
            </a:extLst>
          </p:cNvPr>
          <p:cNvSpPr/>
          <p:nvPr/>
        </p:nvSpPr>
        <p:spPr>
          <a:xfrm>
            <a:off x="3733596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5" name="Oval 274">
            <a:extLst>
              <a:ext uri="{FF2B5EF4-FFF2-40B4-BE49-F238E27FC236}">
                <a16:creationId xmlns:a16="http://schemas.microsoft.com/office/drawing/2014/main" id="{7E691F12-67D8-9F5C-D9C1-3EC2270BCB54}"/>
              </a:ext>
            </a:extLst>
          </p:cNvPr>
          <p:cNvSpPr/>
          <p:nvPr/>
        </p:nvSpPr>
        <p:spPr>
          <a:xfrm>
            <a:off x="3819318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6" name="Oval 275">
            <a:extLst>
              <a:ext uri="{FF2B5EF4-FFF2-40B4-BE49-F238E27FC236}">
                <a16:creationId xmlns:a16="http://schemas.microsoft.com/office/drawing/2014/main" id="{CFCD7645-75CF-B0B6-C640-003F07680214}"/>
              </a:ext>
            </a:extLst>
          </p:cNvPr>
          <p:cNvSpPr/>
          <p:nvPr/>
        </p:nvSpPr>
        <p:spPr>
          <a:xfrm>
            <a:off x="3905058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7" name="Oval 276">
            <a:extLst>
              <a:ext uri="{FF2B5EF4-FFF2-40B4-BE49-F238E27FC236}">
                <a16:creationId xmlns:a16="http://schemas.microsoft.com/office/drawing/2014/main" id="{BE0972E2-1730-6900-D8CA-F6E945E7AC5F}"/>
              </a:ext>
            </a:extLst>
          </p:cNvPr>
          <p:cNvSpPr/>
          <p:nvPr/>
        </p:nvSpPr>
        <p:spPr>
          <a:xfrm>
            <a:off x="3990779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8" name="Oval 277">
            <a:extLst>
              <a:ext uri="{FF2B5EF4-FFF2-40B4-BE49-F238E27FC236}">
                <a16:creationId xmlns:a16="http://schemas.microsoft.com/office/drawing/2014/main" id="{58A34E8B-D384-F891-E8DA-15B8E3EEACDD}"/>
              </a:ext>
            </a:extLst>
          </p:cNvPr>
          <p:cNvSpPr/>
          <p:nvPr/>
        </p:nvSpPr>
        <p:spPr>
          <a:xfrm>
            <a:off x="4076520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79" name="Oval 278">
            <a:extLst>
              <a:ext uri="{FF2B5EF4-FFF2-40B4-BE49-F238E27FC236}">
                <a16:creationId xmlns:a16="http://schemas.microsoft.com/office/drawing/2014/main" id="{92D2FFBA-1A37-8A06-4687-77330A332870}"/>
              </a:ext>
            </a:extLst>
          </p:cNvPr>
          <p:cNvSpPr/>
          <p:nvPr/>
        </p:nvSpPr>
        <p:spPr>
          <a:xfrm>
            <a:off x="4162241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0" name="Oval 279">
            <a:extLst>
              <a:ext uri="{FF2B5EF4-FFF2-40B4-BE49-F238E27FC236}">
                <a16:creationId xmlns:a16="http://schemas.microsoft.com/office/drawing/2014/main" id="{34A94E88-A88C-3A1B-2203-B9F507DFF5EE}"/>
              </a:ext>
            </a:extLst>
          </p:cNvPr>
          <p:cNvSpPr/>
          <p:nvPr/>
        </p:nvSpPr>
        <p:spPr>
          <a:xfrm>
            <a:off x="4247982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1" name="Oval 280">
            <a:extLst>
              <a:ext uri="{FF2B5EF4-FFF2-40B4-BE49-F238E27FC236}">
                <a16:creationId xmlns:a16="http://schemas.microsoft.com/office/drawing/2014/main" id="{9DD464CC-BE9C-0087-51D4-F53B66293EE5}"/>
              </a:ext>
            </a:extLst>
          </p:cNvPr>
          <p:cNvSpPr/>
          <p:nvPr/>
        </p:nvSpPr>
        <p:spPr>
          <a:xfrm>
            <a:off x="4333703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2" name="Oval 281">
            <a:extLst>
              <a:ext uri="{FF2B5EF4-FFF2-40B4-BE49-F238E27FC236}">
                <a16:creationId xmlns:a16="http://schemas.microsoft.com/office/drawing/2014/main" id="{B503D469-D558-5913-0FE6-4B497562DB5A}"/>
              </a:ext>
            </a:extLst>
          </p:cNvPr>
          <p:cNvSpPr/>
          <p:nvPr/>
        </p:nvSpPr>
        <p:spPr>
          <a:xfrm>
            <a:off x="4419443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3" name="Oval 282">
            <a:extLst>
              <a:ext uri="{FF2B5EF4-FFF2-40B4-BE49-F238E27FC236}">
                <a16:creationId xmlns:a16="http://schemas.microsoft.com/office/drawing/2014/main" id="{943EA9C6-9E5D-E544-3887-D779CFFA61C8}"/>
              </a:ext>
            </a:extLst>
          </p:cNvPr>
          <p:cNvSpPr/>
          <p:nvPr/>
        </p:nvSpPr>
        <p:spPr>
          <a:xfrm>
            <a:off x="4505165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4" name="Oval 283">
            <a:extLst>
              <a:ext uri="{FF2B5EF4-FFF2-40B4-BE49-F238E27FC236}">
                <a16:creationId xmlns:a16="http://schemas.microsoft.com/office/drawing/2014/main" id="{EBDC64DC-3516-EFB4-051F-EE9E38293FC2}"/>
              </a:ext>
            </a:extLst>
          </p:cNvPr>
          <p:cNvSpPr/>
          <p:nvPr/>
        </p:nvSpPr>
        <p:spPr>
          <a:xfrm>
            <a:off x="4590905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5" name="Oval 284">
            <a:extLst>
              <a:ext uri="{FF2B5EF4-FFF2-40B4-BE49-F238E27FC236}">
                <a16:creationId xmlns:a16="http://schemas.microsoft.com/office/drawing/2014/main" id="{1EC61DBC-1EED-47D6-9D52-4C26484CE25E}"/>
              </a:ext>
            </a:extLst>
          </p:cNvPr>
          <p:cNvSpPr/>
          <p:nvPr/>
        </p:nvSpPr>
        <p:spPr>
          <a:xfrm>
            <a:off x="4676626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6" name="Oval 285">
            <a:extLst>
              <a:ext uri="{FF2B5EF4-FFF2-40B4-BE49-F238E27FC236}">
                <a16:creationId xmlns:a16="http://schemas.microsoft.com/office/drawing/2014/main" id="{4F9CC7CC-7F87-CC04-4450-B0060DF6E4F9}"/>
              </a:ext>
            </a:extLst>
          </p:cNvPr>
          <p:cNvSpPr/>
          <p:nvPr/>
        </p:nvSpPr>
        <p:spPr>
          <a:xfrm>
            <a:off x="4762367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7" name="Oval 286">
            <a:extLst>
              <a:ext uri="{FF2B5EF4-FFF2-40B4-BE49-F238E27FC236}">
                <a16:creationId xmlns:a16="http://schemas.microsoft.com/office/drawing/2014/main" id="{F92508E1-7CFD-C044-0423-A9CFC81265B5}"/>
              </a:ext>
            </a:extLst>
          </p:cNvPr>
          <p:cNvSpPr/>
          <p:nvPr/>
        </p:nvSpPr>
        <p:spPr>
          <a:xfrm>
            <a:off x="4848088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8" name="Oval 287">
            <a:extLst>
              <a:ext uri="{FF2B5EF4-FFF2-40B4-BE49-F238E27FC236}">
                <a16:creationId xmlns:a16="http://schemas.microsoft.com/office/drawing/2014/main" id="{8EC064AF-6EC5-A9F2-85B0-C5B34C332092}"/>
              </a:ext>
            </a:extLst>
          </p:cNvPr>
          <p:cNvSpPr/>
          <p:nvPr/>
        </p:nvSpPr>
        <p:spPr>
          <a:xfrm>
            <a:off x="4933829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89" name="Oval 288">
            <a:extLst>
              <a:ext uri="{FF2B5EF4-FFF2-40B4-BE49-F238E27FC236}">
                <a16:creationId xmlns:a16="http://schemas.microsoft.com/office/drawing/2014/main" id="{1A77E14D-70D3-5E61-1892-067ADF56630D}"/>
              </a:ext>
            </a:extLst>
          </p:cNvPr>
          <p:cNvSpPr/>
          <p:nvPr/>
        </p:nvSpPr>
        <p:spPr>
          <a:xfrm>
            <a:off x="5019550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0" name="Oval 289">
            <a:extLst>
              <a:ext uri="{FF2B5EF4-FFF2-40B4-BE49-F238E27FC236}">
                <a16:creationId xmlns:a16="http://schemas.microsoft.com/office/drawing/2014/main" id="{457E35A8-B0B1-600B-C322-22483B967AC3}"/>
              </a:ext>
            </a:extLst>
          </p:cNvPr>
          <p:cNvSpPr/>
          <p:nvPr/>
        </p:nvSpPr>
        <p:spPr>
          <a:xfrm>
            <a:off x="5105290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1" name="Oval 290">
            <a:extLst>
              <a:ext uri="{FF2B5EF4-FFF2-40B4-BE49-F238E27FC236}">
                <a16:creationId xmlns:a16="http://schemas.microsoft.com/office/drawing/2014/main" id="{9B623D64-65AD-3E53-8DC8-5A2FE6BD7610}"/>
              </a:ext>
            </a:extLst>
          </p:cNvPr>
          <p:cNvSpPr/>
          <p:nvPr/>
        </p:nvSpPr>
        <p:spPr>
          <a:xfrm>
            <a:off x="5191012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2" name="Oval 291">
            <a:extLst>
              <a:ext uri="{FF2B5EF4-FFF2-40B4-BE49-F238E27FC236}">
                <a16:creationId xmlns:a16="http://schemas.microsoft.com/office/drawing/2014/main" id="{F4AD6C77-3EFC-F724-2E7D-93B445D7B90D}"/>
              </a:ext>
            </a:extLst>
          </p:cNvPr>
          <p:cNvSpPr/>
          <p:nvPr/>
        </p:nvSpPr>
        <p:spPr>
          <a:xfrm>
            <a:off x="5276752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3" name="Oval 292">
            <a:extLst>
              <a:ext uri="{FF2B5EF4-FFF2-40B4-BE49-F238E27FC236}">
                <a16:creationId xmlns:a16="http://schemas.microsoft.com/office/drawing/2014/main" id="{63F6F588-9BE2-40E5-D58A-F2D6F9496619}"/>
              </a:ext>
            </a:extLst>
          </p:cNvPr>
          <p:cNvSpPr/>
          <p:nvPr/>
        </p:nvSpPr>
        <p:spPr>
          <a:xfrm>
            <a:off x="5362473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4" name="Oval 293">
            <a:extLst>
              <a:ext uri="{FF2B5EF4-FFF2-40B4-BE49-F238E27FC236}">
                <a16:creationId xmlns:a16="http://schemas.microsoft.com/office/drawing/2014/main" id="{96642697-4443-AFFC-7EC5-865FCF4F4997}"/>
              </a:ext>
            </a:extLst>
          </p:cNvPr>
          <p:cNvSpPr/>
          <p:nvPr/>
        </p:nvSpPr>
        <p:spPr>
          <a:xfrm>
            <a:off x="5448214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5" name="Oval 294">
            <a:extLst>
              <a:ext uri="{FF2B5EF4-FFF2-40B4-BE49-F238E27FC236}">
                <a16:creationId xmlns:a16="http://schemas.microsoft.com/office/drawing/2014/main" id="{A9C9FB56-B377-7C2F-90FD-57F633F46669}"/>
              </a:ext>
            </a:extLst>
          </p:cNvPr>
          <p:cNvSpPr/>
          <p:nvPr/>
        </p:nvSpPr>
        <p:spPr>
          <a:xfrm>
            <a:off x="5533935" y="1885903"/>
            <a:ext cx="57148" cy="57148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296" name="Oval 295">
            <a:extLst>
              <a:ext uri="{FF2B5EF4-FFF2-40B4-BE49-F238E27FC236}">
                <a16:creationId xmlns:a16="http://schemas.microsoft.com/office/drawing/2014/main" id="{938D4081-713D-BB99-8A99-AB1D4868D749}"/>
              </a:ext>
            </a:extLst>
          </p:cNvPr>
          <p:cNvSpPr/>
          <p:nvPr/>
        </p:nvSpPr>
        <p:spPr>
          <a:xfrm>
            <a:off x="5619676" y="1885903"/>
            <a:ext cx="57148" cy="57148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cxnSp>
        <p:nvCxnSpPr>
          <p:cNvPr id="297" name="Connector: Elbow 296">
            <a:extLst>
              <a:ext uri="{FF2B5EF4-FFF2-40B4-BE49-F238E27FC236}">
                <a16:creationId xmlns:a16="http://schemas.microsoft.com/office/drawing/2014/main" id="{A7279205-89F4-BAC4-97C8-E8A73BA471E1}"/>
              </a:ext>
            </a:extLst>
          </p:cNvPr>
          <p:cNvCxnSpPr>
            <a:cxnSpLocks/>
            <a:stCxn id="272" idx="4"/>
            <a:endCxn id="256" idx="0"/>
          </p:cNvCxnSpPr>
          <p:nvPr/>
        </p:nvCxnSpPr>
        <p:spPr>
          <a:xfrm rot="5400000">
            <a:off x="1361882" y="1200233"/>
            <a:ext cx="1486009" cy="2971644"/>
          </a:xfrm>
          <a:prstGeom prst="bentConnector3">
            <a:avLst>
              <a:gd name="adj1" fmla="val 1184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8" name="Straight Connector 297">
            <a:extLst>
              <a:ext uri="{FF2B5EF4-FFF2-40B4-BE49-F238E27FC236}">
                <a16:creationId xmlns:a16="http://schemas.microsoft.com/office/drawing/2014/main" id="{93463CB1-867D-0F23-EC2A-A40E4E86FC3E}"/>
              </a:ext>
            </a:extLst>
          </p:cNvPr>
          <p:cNvCxnSpPr>
            <a:cxnSpLocks/>
            <a:stCxn id="248" idx="0"/>
            <a:endCxn id="281" idx="4"/>
          </p:cNvCxnSpPr>
          <p:nvPr/>
        </p:nvCxnSpPr>
        <p:spPr>
          <a:xfrm flipH="1" flipV="1">
            <a:off x="4362277" y="1943051"/>
            <a:ext cx="360" cy="1486009"/>
          </a:xfrm>
          <a:prstGeom prst="line">
            <a:avLst/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Connector 298">
            <a:extLst>
              <a:ext uri="{FF2B5EF4-FFF2-40B4-BE49-F238E27FC236}">
                <a16:creationId xmlns:a16="http://schemas.microsoft.com/office/drawing/2014/main" id="{97CBF5F3-218E-33E3-8D33-6F0D94A75377}"/>
              </a:ext>
            </a:extLst>
          </p:cNvPr>
          <p:cNvCxnSpPr>
            <a:stCxn id="282" idx="4"/>
            <a:endCxn id="261" idx="0"/>
          </p:cNvCxnSpPr>
          <p:nvPr/>
        </p:nvCxnSpPr>
        <p:spPr>
          <a:xfrm>
            <a:off x="4448017" y="1943051"/>
            <a:ext cx="360" cy="1486009"/>
          </a:xfrm>
          <a:prstGeom prst="line">
            <a:avLst/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Connector: Elbow 299">
            <a:extLst>
              <a:ext uri="{FF2B5EF4-FFF2-40B4-BE49-F238E27FC236}">
                <a16:creationId xmlns:a16="http://schemas.microsoft.com/office/drawing/2014/main" id="{2CC9FF71-5552-7CD1-0D16-CF52C50A0ACA}"/>
              </a:ext>
            </a:extLst>
          </p:cNvPr>
          <p:cNvCxnSpPr>
            <a:stCxn id="249" idx="0"/>
            <a:endCxn id="283" idx="4"/>
          </p:cNvCxnSpPr>
          <p:nvPr/>
        </p:nvCxnSpPr>
        <p:spPr>
          <a:xfrm rot="16200000" flipV="1">
            <a:off x="4048107" y="2428682"/>
            <a:ext cx="1486009" cy="514746"/>
          </a:xfrm>
          <a:prstGeom prst="bentConnector3">
            <a:avLst>
              <a:gd name="adj1" fmla="val 46057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Connector: Elbow 300">
            <a:extLst>
              <a:ext uri="{FF2B5EF4-FFF2-40B4-BE49-F238E27FC236}">
                <a16:creationId xmlns:a16="http://schemas.microsoft.com/office/drawing/2014/main" id="{111D2292-C433-58B3-49FE-C077164B6BB7}"/>
              </a:ext>
            </a:extLst>
          </p:cNvPr>
          <p:cNvCxnSpPr>
            <a:stCxn id="284" idx="4"/>
            <a:endCxn id="262" idx="0"/>
          </p:cNvCxnSpPr>
          <p:nvPr/>
        </p:nvCxnSpPr>
        <p:spPr>
          <a:xfrm rot="16200000" flipH="1">
            <a:off x="4133847" y="2428682"/>
            <a:ext cx="1486009" cy="514746"/>
          </a:xfrm>
          <a:prstGeom prst="bentConnector3">
            <a:avLst>
              <a:gd name="adj1" fmla="val 50127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2" name="Connector: Elbow 301">
            <a:extLst>
              <a:ext uri="{FF2B5EF4-FFF2-40B4-BE49-F238E27FC236}">
                <a16:creationId xmlns:a16="http://schemas.microsoft.com/office/drawing/2014/main" id="{6AEF6686-B430-D68D-CF25-1D54C20F0FE2}"/>
              </a:ext>
            </a:extLst>
          </p:cNvPr>
          <p:cNvCxnSpPr>
            <a:cxnSpLocks/>
            <a:stCxn id="247" idx="0"/>
            <a:endCxn id="279" idx="4"/>
          </p:cNvCxnSpPr>
          <p:nvPr/>
        </p:nvCxnSpPr>
        <p:spPr>
          <a:xfrm rot="5400000" flipH="1" flipV="1">
            <a:off x="3219375" y="2457620"/>
            <a:ext cx="1486009" cy="456871"/>
          </a:xfrm>
          <a:prstGeom prst="bentConnector3">
            <a:avLst>
              <a:gd name="adj1" fmla="val 61319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3" name="Connector: Elbow 302">
            <a:extLst>
              <a:ext uri="{FF2B5EF4-FFF2-40B4-BE49-F238E27FC236}">
                <a16:creationId xmlns:a16="http://schemas.microsoft.com/office/drawing/2014/main" id="{0030569D-DE56-575D-457E-198E7C225200}"/>
              </a:ext>
            </a:extLst>
          </p:cNvPr>
          <p:cNvCxnSpPr>
            <a:cxnSpLocks/>
            <a:stCxn id="280" idx="4"/>
            <a:endCxn id="260" idx="0"/>
          </p:cNvCxnSpPr>
          <p:nvPr/>
        </p:nvCxnSpPr>
        <p:spPr>
          <a:xfrm rot="5400000">
            <a:off x="3305115" y="2457620"/>
            <a:ext cx="1486009" cy="456871"/>
          </a:xfrm>
          <a:prstGeom prst="bentConnector3">
            <a:avLst>
              <a:gd name="adj1" fmla="val 4262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4" name="Connector: Elbow 303">
            <a:extLst>
              <a:ext uri="{FF2B5EF4-FFF2-40B4-BE49-F238E27FC236}">
                <a16:creationId xmlns:a16="http://schemas.microsoft.com/office/drawing/2014/main" id="{0C12D1E8-60F1-D493-8EFA-33DDE1EE4399}"/>
              </a:ext>
            </a:extLst>
          </p:cNvPr>
          <p:cNvCxnSpPr>
            <a:cxnSpLocks/>
            <a:endCxn id="277" idx="4"/>
          </p:cNvCxnSpPr>
          <p:nvPr/>
        </p:nvCxnSpPr>
        <p:spPr>
          <a:xfrm rot="5400000" flipH="1" flipV="1">
            <a:off x="2705304" y="2115011"/>
            <a:ext cx="1486009" cy="1142088"/>
          </a:xfrm>
          <a:prstGeom prst="bentConnector3">
            <a:avLst>
              <a:gd name="adj1" fmla="val 6895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Connector: Elbow 304">
            <a:extLst>
              <a:ext uri="{FF2B5EF4-FFF2-40B4-BE49-F238E27FC236}">
                <a16:creationId xmlns:a16="http://schemas.microsoft.com/office/drawing/2014/main" id="{04A132B9-886E-9D2F-FC62-302B26B575BC}"/>
              </a:ext>
            </a:extLst>
          </p:cNvPr>
          <p:cNvCxnSpPr>
            <a:stCxn id="278" idx="4"/>
            <a:endCxn id="259" idx="0"/>
          </p:cNvCxnSpPr>
          <p:nvPr/>
        </p:nvCxnSpPr>
        <p:spPr>
          <a:xfrm rot="5400000">
            <a:off x="2790730" y="2114696"/>
            <a:ext cx="1486009" cy="1142718"/>
          </a:xfrm>
          <a:prstGeom prst="bentConnector3">
            <a:avLst>
              <a:gd name="adj1" fmla="val 34738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6" name="Connector: Elbow 305">
            <a:extLst>
              <a:ext uri="{FF2B5EF4-FFF2-40B4-BE49-F238E27FC236}">
                <a16:creationId xmlns:a16="http://schemas.microsoft.com/office/drawing/2014/main" id="{B9B30F60-7F23-1837-08FD-910E6ACE6FF5}"/>
              </a:ext>
            </a:extLst>
          </p:cNvPr>
          <p:cNvCxnSpPr>
            <a:stCxn id="245" idx="0"/>
            <a:endCxn id="275" idx="4"/>
          </p:cNvCxnSpPr>
          <p:nvPr/>
        </p:nvCxnSpPr>
        <p:spPr>
          <a:xfrm rot="5400000" flipH="1" flipV="1">
            <a:off x="2247758" y="1828926"/>
            <a:ext cx="1486009" cy="1714258"/>
          </a:xfrm>
          <a:prstGeom prst="bentConnector3">
            <a:avLst>
              <a:gd name="adj1" fmla="val 76709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7" name="Connector: Elbow 306">
            <a:extLst>
              <a:ext uri="{FF2B5EF4-FFF2-40B4-BE49-F238E27FC236}">
                <a16:creationId xmlns:a16="http://schemas.microsoft.com/office/drawing/2014/main" id="{29CD4E50-B78F-356A-DDAF-577FEDD5E72A}"/>
              </a:ext>
            </a:extLst>
          </p:cNvPr>
          <p:cNvCxnSpPr>
            <a:stCxn id="276" idx="4"/>
            <a:endCxn id="258" idx="0"/>
          </p:cNvCxnSpPr>
          <p:nvPr/>
        </p:nvCxnSpPr>
        <p:spPr>
          <a:xfrm rot="5400000">
            <a:off x="2333499" y="1828926"/>
            <a:ext cx="1486009" cy="1714258"/>
          </a:xfrm>
          <a:prstGeom prst="bentConnector3">
            <a:avLst>
              <a:gd name="adj1" fmla="val 2723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Connector: Elbow 307">
            <a:extLst>
              <a:ext uri="{FF2B5EF4-FFF2-40B4-BE49-F238E27FC236}">
                <a16:creationId xmlns:a16="http://schemas.microsoft.com/office/drawing/2014/main" id="{2E918CD5-58C5-0B45-7412-E77EF62BE89C}"/>
              </a:ext>
            </a:extLst>
          </p:cNvPr>
          <p:cNvCxnSpPr>
            <a:cxnSpLocks/>
            <a:stCxn id="244" idx="0"/>
            <a:endCxn id="273" idx="4"/>
          </p:cNvCxnSpPr>
          <p:nvPr/>
        </p:nvCxnSpPr>
        <p:spPr>
          <a:xfrm rot="5400000" flipH="1" flipV="1">
            <a:off x="1761950" y="1514579"/>
            <a:ext cx="1486009" cy="2342951"/>
          </a:xfrm>
          <a:prstGeom prst="bentConnector3">
            <a:avLst>
              <a:gd name="adj1" fmla="val 8434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Connector: Elbow 308">
            <a:extLst>
              <a:ext uri="{FF2B5EF4-FFF2-40B4-BE49-F238E27FC236}">
                <a16:creationId xmlns:a16="http://schemas.microsoft.com/office/drawing/2014/main" id="{EF9149B0-F78C-D0F1-2A76-6015753A8EF7}"/>
              </a:ext>
            </a:extLst>
          </p:cNvPr>
          <p:cNvCxnSpPr>
            <a:cxnSpLocks/>
            <a:stCxn id="274" idx="4"/>
            <a:endCxn id="257" idx="0"/>
          </p:cNvCxnSpPr>
          <p:nvPr/>
        </p:nvCxnSpPr>
        <p:spPr>
          <a:xfrm rot="5400000">
            <a:off x="1847690" y="1514579"/>
            <a:ext cx="1486009" cy="2342951"/>
          </a:xfrm>
          <a:prstGeom prst="bentConnector3">
            <a:avLst>
              <a:gd name="adj1" fmla="val 19475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0" name="Connector: Elbow 309">
            <a:extLst>
              <a:ext uri="{FF2B5EF4-FFF2-40B4-BE49-F238E27FC236}">
                <a16:creationId xmlns:a16="http://schemas.microsoft.com/office/drawing/2014/main" id="{0734128E-A911-A3D3-873E-F119F68189FD}"/>
              </a:ext>
            </a:extLst>
          </p:cNvPr>
          <p:cNvCxnSpPr>
            <a:cxnSpLocks/>
            <a:stCxn id="250" idx="0"/>
            <a:endCxn id="285" idx="4"/>
          </p:cNvCxnSpPr>
          <p:nvPr/>
        </p:nvCxnSpPr>
        <p:spPr>
          <a:xfrm rot="16200000" flipV="1">
            <a:off x="4505338" y="2142912"/>
            <a:ext cx="1486009" cy="1086285"/>
          </a:xfrm>
          <a:prstGeom prst="bentConnector3">
            <a:avLst>
              <a:gd name="adj1" fmla="val 53561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1" name="Connector: Elbow 310">
            <a:extLst>
              <a:ext uri="{FF2B5EF4-FFF2-40B4-BE49-F238E27FC236}">
                <a16:creationId xmlns:a16="http://schemas.microsoft.com/office/drawing/2014/main" id="{A74CA13E-40A6-946B-4342-66FD0A87E893}"/>
              </a:ext>
            </a:extLst>
          </p:cNvPr>
          <p:cNvCxnSpPr>
            <a:cxnSpLocks/>
            <a:stCxn id="286" idx="4"/>
            <a:endCxn id="263" idx="0"/>
          </p:cNvCxnSpPr>
          <p:nvPr/>
        </p:nvCxnSpPr>
        <p:spPr>
          <a:xfrm rot="16200000" flipH="1">
            <a:off x="4591079" y="2142912"/>
            <a:ext cx="1486009" cy="1086285"/>
          </a:xfrm>
          <a:prstGeom prst="bentConnector3">
            <a:avLst>
              <a:gd name="adj1" fmla="val 42623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2" name="Connector: Elbow 311">
            <a:extLst>
              <a:ext uri="{FF2B5EF4-FFF2-40B4-BE49-F238E27FC236}">
                <a16:creationId xmlns:a16="http://schemas.microsoft.com/office/drawing/2014/main" id="{81494A21-0A6C-E2FE-D3F7-778994F6D812}"/>
              </a:ext>
            </a:extLst>
          </p:cNvPr>
          <p:cNvCxnSpPr>
            <a:cxnSpLocks/>
            <a:stCxn id="251" idx="0"/>
            <a:endCxn id="287" idx="4"/>
          </p:cNvCxnSpPr>
          <p:nvPr/>
        </p:nvCxnSpPr>
        <p:spPr>
          <a:xfrm rot="16200000" flipV="1">
            <a:off x="5395553" y="1424159"/>
            <a:ext cx="628700" cy="1666482"/>
          </a:xfrm>
          <a:prstGeom prst="bentConnector3">
            <a:avLst>
              <a:gd name="adj1" fmla="val 8814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3" name="Connector: Elbow 312">
            <a:extLst>
              <a:ext uri="{FF2B5EF4-FFF2-40B4-BE49-F238E27FC236}">
                <a16:creationId xmlns:a16="http://schemas.microsoft.com/office/drawing/2014/main" id="{751E10CB-8F3B-7038-BDAB-0B19FC38208B}"/>
              </a:ext>
            </a:extLst>
          </p:cNvPr>
          <p:cNvCxnSpPr>
            <a:cxnSpLocks/>
            <a:stCxn id="288" idx="4"/>
            <a:endCxn id="264" idx="0"/>
          </p:cNvCxnSpPr>
          <p:nvPr/>
        </p:nvCxnSpPr>
        <p:spPr>
          <a:xfrm rot="16200000" flipH="1">
            <a:off x="5481293" y="1424159"/>
            <a:ext cx="628700" cy="1666482"/>
          </a:xfrm>
          <a:prstGeom prst="bentConnector3">
            <a:avLst>
              <a:gd name="adj1" fmla="val 82468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4" name="Connector: Elbow 313">
            <a:extLst>
              <a:ext uri="{FF2B5EF4-FFF2-40B4-BE49-F238E27FC236}">
                <a16:creationId xmlns:a16="http://schemas.microsoft.com/office/drawing/2014/main" id="{E2853EC0-4324-755D-818E-4D36F9F7750E}"/>
              </a:ext>
            </a:extLst>
          </p:cNvPr>
          <p:cNvCxnSpPr>
            <a:cxnSpLocks/>
            <a:stCxn id="252" idx="0"/>
            <a:endCxn id="289" idx="4"/>
          </p:cNvCxnSpPr>
          <p:nvPr/>
        </p:nvCxnSpPr>
        <p:spPr>
          <a:xfrm rot="16200000" flipV="1">
            <a:off x="5767054" y="1224120"/>
            <a:ext cx="628700" cy="2066560"/>
          </a:xfrm>
          <a:prstGeom prst="bentConnector3">
            <a:avLst>
              <a:gd name="adj1" fmla="val 27152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5" name="Connector: Elbow 314">
            <a:extLst>
              <a:ext uri="{FF2B5EF4-FFF2-40B4-BE49-F238E27FC236}">
                <a16:creationId xmlns:a16="http://schemas.microsoft.com/office/drawing/2014/main" id="{2497351C-D1A1-7F03-AA25-D9731A77B2DD}"/>
              </a:ext>
            </a:extLst>
          </p:cNvPr>
          <p:cNvCxnSpPr>
            <a:cxnSpLocks/>
            <a:stCxn id="290" idx="4"/>
            <a:endCxn id="265" idx="0"/>
          </p:cNvCxnSpPr>
          <p:nvPr/>
        </p:nvCxnSpPr>
        <p:spPr>
          <a:xfrm rot="16200000" flipH="1">
            <a:off x="5852794" y="1224120"/>
            <a:ext cx="628700" cy="2066560"/>
          </a:xfrm>
          <a:prstGeom prst="bentConnector3">
            <a:avLst>
              <a:gd name="adj1" fmla="val 63528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6" name="Connector: Elbow 315">
            <a:extLst>
              <a:ext uri="{FF2B5EF4-FFF2-40B4-BE49-F238E27FC236}">
                <a16:creationId xmlns:a16="http://schemas.microsoft.com/office/drawing/2014/main" id="{CFBE8B77-5A13-0681-E91B-C7A99C1D14E5}"/>
              </a:ext>
            </a:extLst>
          </p:cNvPr>
          <p:cNvCxnSpPr>
            <a:cxnSpLocks/>
            <a:stCxn id="253" idx="0"/>
            <a:endCxn id="291" idx="4"/>
          </p:cNvCxnSpPr>
          <p:nvPr/>
        </p:nvCxnSpPr>
        <p:spPr>
          <a:xfrm rot="16200000" flipV="1">
            <a:off x="6138554" y="1024081"/>
            <a:ext cx="628700" cy="2466638"/>
          </a:xfrm>
          <a:prstGeom prst="bentConnector3">
            <a:avLst>
              <a:gd name="adj1" fmla="val 45190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7" name="Connector: Elbow 316">
            <a:extLst>
              <a:ext uri="{FF2B5EF4-FFF2-40B4-BE49-F238E27FC236}">
                <a16:creationId xmlns:a16="http://schemas.microsoft.com/office/drawing/2014/main" id="{5003142C-0788-6BE2-DDD6-C6833D94B4D2}"/>
              </a:ext>
            </a:extLst>
          </p:cNvPr>
          <p:cNvCxnSpPr>
            <a:cxnSpLocks/>
            <a:stCxn id="292" idx="4"/>
            <a:endCxn id="266" idx="0"/>
          </p:cNvCxnSpPr>
          <p:nvPr/>
        </p:nvCxnSpPr>
        <p:spPr>
          <a:xfrm rot="16200000" flipH="1">
            <a:off x="6224294" y="1024081"/>
            <a:ext cx="628700" cy="2466638"/>
          </a:xfrm>
          <a:prstGeom prst="bentConnector3">
            <a:avLst>
              <a:gd name="adj1" fmla="val 45791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8" name="Connector: Elbow 317">
            <a:extLst>
              <a:ext uri="{FF2B5EF4-FFF2-40B4-BE49-F238E27FC236}">
                <a16:creationId xmlns:a16="http://schemas.microsoft.com/office/drawing/2014/main" id="{59BA8B63-2365-99E7-254F-AF14CDFD31EE}"/>
              </a:ext>
            </a:extLst>
          </p:cNvPr>
          <p:cNvCxnSpPr>
            <a:cxnSpLocks/>
            <a:stCxn id="254" idx="0"/>
            <a:endCxn id="293" idx="4"/>
          </p:cNvCxnSpPr>
          <p:nvPr/>
        </p:nvCxnSpPr>
        <p:spPr>
          <a:xfrm rot="16200000" flipV="1">
            <a:off x="6510055" y="824043"/>
            <a:ext cx="628700" cy="2866715"/>
          </a:xfrm>
          <a:prstGeom prst="bentConnector3">
            <a:avLst>
              <a:gd name="adj1" fmla="val 63528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Connector: Elbow 318">
            <a:extLst>
              <a:ext uri="{FF2B5EF4-FFF2-40B4-BE49-F238E27FC236}">
                <a16:creationId xmlns:a16="http://schemas.microsoft.com/office/drawing/2014/main" id="{757D2585-348C-67D2-2D5B-226905A4D9FC}"/>
              </a:ext>
            </a:extLst>
          </p:cNvPr>
          <p:cNvCxnSpPr>
            <a:cxnSpLocks/>
            <a:stCxn id="294" idx="4"/>
            <a:endCxn id="267" idx="0"/>
          </p:cNvCxnSpPr>
          <p:nvPr/>
        </p:nvCxnSpPr>
        <p:spPr>
          <a:xfrm rot="16200000" flipH="1">
            <a:off x="6595795" y="824043"/>
            <a:ext cx="628700" cy="2866715"/>
          </a:xfrm>
          <a:prstGeom prst="bentConnector3">
            <a:avLst>
              <a:gd name="adj1" fmla="val 27754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Connector: Elbow 319">
            <a:extLst>
              <a:ext uri="{FF2B5EF4-FFF2-40B4-BE49-F238E27FC236}">
                <a16:creationId xmlns:a16="http://schemas.microsoft.com/office/drawing/2014/main" id="{CDC9583A-AE69-5F85-3A09-81DAE7435599}"/>
              </a:ext>
            </a:extLst>
          </p:cNvPr>
          <p:cNvCxnSpPr>
            <a:cxnSpLocks/>
            <a:stCxn id="255" idx="0"/>
            <a:endCxn id="295" idx="4"/>
          </p:cNvCxnSpPr>
          <p:nvPr/>
        </p:nvCxnSpPr>
        <p:spPr>
          <a:xfrm rot="16200000" flipV="1">
            <a:off x="6881555" y="624004"/>
            <a:ext cx="628700" cy="3266792"/>
          </a:xfrm>
          <a:prstGeom prst="bentConnector3">
            <a:avLst>
              <a:gd name="adj1" fmla="val 81265"/>
            </a:avLst>
          </a:prstGeom>
          <a:ln w="12700">
            <a:solidFill>
              <a:schemeClr val="accent1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1" name="Connector: Elbow 320">
            <a:extLst>
              <a:ext uri="{FF2B5EF4-FFF2-40B4-BE49-F238E27FC236}">
                <a16:creationId xmlns:a16="http://schemas.microsoft.com/office/drawing/2014/main" id="{017A8B9C-0580-AC84-5C73-DC70D7A61717}"/>
              </a:ext>
            </a:extLst>
          </p:cNvPr>
          <p:cNvCxnSpPr>
            <a:cxnSpLocks/>
            <a:stCxn id="296" idx="4"/>
            <a:endCxn id="268" idx="0"/>
          </p:cNvCxnSpPr>
          <p:nvPr/>
        </p:nvCxnSpPr>
        <p:spPr>
          <a:xfrm rot="16200000" flipH="1">
            <a:off x="6967296" y="624004"/>
            <a:ext cx="628700" cy="3266792"/>
          </a:xfrm>
          <a:prstGeom prst="bentConnector3">
            <a:avLst>
              <a:gd name="adj1" fmla="val 9716"/>
            </a:avLst>
          </a:prstGeom>
          <a:ln w="12700">
            <a:solidFill>
              <a:schemeClr val="accent2"/>
            </a:solidFill>
            <a:headEnd type="triangle" w="sm" len="sm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2" name="To-Thermal">
            <a:extLst>
              <a:ext uri="{FF2B5EF4-FFF2-40B4-BE49-F238E27FC236}">
                <a16:creationId xmlns:a16="http://schemas.microsoft.com/office/drawing/2014/main" id="{85779058-9FFD-68EA-1F28-9D7E31DCFAE0}"/>
              </a:ext>
            </a:extLst>
          </p:cNvPr>
          <p:cNvSpPr/>
          <p:nvPr/>
        </p:nvSpPr>
        <p:spPr>
          <a:xfrm>
            <a:off x="3476633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3" name="From-Thermal">
            <a:extLst>
              <a:ext uri="{FF2B5EF4-FFF2-40B4-BE49-F238E27FC236}">
                <a16:creationId xmlns:a16="http://schemas.microsoft.com/office/drawing/2014/main" id="{93A9173D-8876-B6D4-602E-9E53F3D7EEC0}"/>
              </a:ext>
            </a:extLst>
          </p:cNvPr>
          <p:cNvSpPr/>
          <p:nvPr/>
        </p:nvSpPr>
        <p:spPr>
          <a:xfrm>
            <a:off x="589388" y="3428467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4" name="To-Accumulation">
            <a:extLst>
              <a:ext uri="{FF2B5EF4-FFF2-40B4-BE49-F238E27FC236}">
                <a16:creationId xmlns:a16="http://schemas.microsoft.com/office/drawing/2014/main" id="{7DD79AF7-2A09-C8EC-9B20-13640A8A0B7D}"/>
              </a:ext>
            </a:extLst>
          </p:cNvPr>
          <p:cNvSpPr/>
          <p:nvPr/>
        </p:nvSpPr>
        <p:spPr>
          <a:xfrm>
            <a:off x="3648095" y="1885878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5" name="To-Wind">
            <a:extLst>
              <a:ext uri="{FF2B5EF4-FFF2-40B4-BE49-F238E27FC236}">
                <a16:creationId xmlns:a16="http://schemas.microsoft.com/office/drawing/2014/main" id="{949B7ED6-BDC1-C57B-913D-D301020C104F}"/>
              </a:ext>
            </a:extLst>
          </p:cNvPr>
          <p:cNvSpPr/>
          <p:nvPr/>
        </p:nvSpPr>
        <p:spPr>
          <a:xfrm>
            <a:off x="3819556" y="1885909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6" name="To-Solar">
            <a:extLst>
              <a:ext uri="{FF2B5EF4-FFF2-40B4-BE49-F238E27FC236}">
                <a16:creationId xmlns:a16="http://schemas.microsoft.com/office/drawing/2014/main" id="{F90E4085-01AD-C600-665E-860A2A875E5E}"/>
              </a:ext>
            </a:extLst>
          </p:cNvPr>
          <p:cNvSpPr/>
          <p:nvPr/>
        </p:nvSpPr>
        <p:spPr>
          <a:xfrm>
            <a:off x="3991018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7" name="From-Accumulation">
            <a:extLst>
              <a:ext uri="{FF2B5EF4-FFF2-40B4-BE49-F238E27FC236}">
                <a16:creationId xmlns:a16="http://schemas.microsoft.com/office/drawing/2014/main" id="{0BDEC55F-6822-D4E4-3BD8-A43DB60795A2}"/>
              </a:ext>
            </a:extLst>
          </p:cNvPr>
          <p:cNvSpPr/>
          <p:nvPr/>
        </p:nvSpPr>
        <p:spPr>
          <a:xfrm>
            <a:off x="1392170" y="342906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8" name="From-Wind">
            <a:extLst>
              <a:ext uri="{FF2B5EF4-FFF2-40B4-BE49-F238E27FC236}">
                <a16:creationId xmlns:a16="http://schemas.microsoft.com/office/drawing/2014/main" id="{441FBDA4-5B08-E094-226B-FF7150BFBF24}"/>
              </a:ext>
            </a:extLst>
          </p:cNvPr>
          <p:cNvSpPr/>
          <p:nvPr/>
        </p:nvSpPr>
        <p:spPr>
          <a:xfrm>
            <a:off x="2190435" y="3429066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29" name="From-Solar">
            <a:extLst>
              <a:ext uri="{FF2B5EF4-FFF2-40B4-BE49-F238E27FC236}">
                <a16:creationId xmlns:a16="http://schemas.microsoft.com/office/drawing/2014/main" id="{E3AFA076-9473-853B-162E-EAD1D257091C}"/>
              </a:ext>
            </a:extLst>
          </p:cNvPr>
          <p:cNvSpPr/>
          <p:nvPr/>
        </p:nvSpPr>
        <p:spPr>
          <a:xfrm>
            <a:off x="2933435" y="342906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0" name="From-Solar">
            <a:extLst>
              <a:ext uri="{FF2B5EF4-FFF2-40B4-BE49-F238E27FC236}">
                <a16:creationId xmlns:a16="http://schemas.microsoft.com/office/drawing/2014/main" id="{13C0AAEB-DB23-DB8F-1AFA-0406D7AD6C60}"/>
              </a:ext>
            </a:extLst>
          </p:cNvPr>
          <p:cNvSpPr/>
          <p:nvPr/>
        </p:nvSpPr>
        <p:spPr>
          <a:xfrm>
            <a:off x="3791519" y="3427794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2" name="To-Solar">
            <a:extLst>
              <a:ext uri="{FF2B5EF4-FFF2-40B4-BE49-F238E27FC236}">
                <a16:creationId xmlns:a16="http://schemas.microsoft.com/office/drawing/2014/main" id="{C928C8BB-DB45-F36B-A4FA-E8B2AA33E239}"/>
              </a:ext>
            </a:extLst>
          </p:cNvPr>
          <p:cNvSpPr/>
          <p:nvPr/>
        </p:nvSpPr>
        <p:spPr>
          <a:xfrm>
            <a:off x="4162382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3" name="To-Solar">
            <a:extLst>
              <a:ext uri="{FF2B5EF4-FFF2-40B4-BE49-F238E27FC236}">
                <a16:creationId xmlns:a16="http://schemas.microsoft.com/office/drawing/2014/main" id="{81002A59-01D9-C31A-BF87-AD9A626CFB28}"/>
              </a:ext>
            </a:extLst>
          </p:cNvPr>
          <p:cNvSpPr/>
          <p:nvPr/>
        </p:nvSpPr>
        <p:spPr>
          <a:xfrm>
            <a:off x="4334373" y="1885902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4" name="From-Solar">
            <a:extLst>
              <a:ext uri="{FF2B5EF4-FFF2-40B4-BE49-F238E27FC236}">
                <a16:creationId xmlns:a16="http://schemas.microsoft.com/office/drawing/2014/main" id="{6494740C-A3D8-7ADF-670F-8C1821B5CF25}"/>
              </a:ext>
            </a:extLst>
          </p:cNvPr>
          <p:cNvSpPr/>
          <p:nvPr/>
        </p:nvSpPr>
        <p:spPr>
          <a:xfrm>
            <a:off x="4420907" y="3429683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6" name="To-Solar">
            <a:extLst>
              <a:ext uri="{FF2B5EF4-FFF2-40B4-BE49-F238E27FC236}">
                <a16:creationId xmlns:a16="http://schemas.microsoft.com/office/drawing/2014/main" id="{F3F703FF-FE4D-8CE7-14F6-90C33CC0CFC2}"/>
              </a:ext>
            </a:extLst>
          </p:cNvPr>
          <p:cNvSpPr/>
          <p:nvPr/>
        </p:nvSpPr>
        <p:spPr>
          <a:xfrm>
            <a:off x="4506369" y="1885902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7" name="From-Solar">
            <a:extLst>
              <a:ext uri="{FF2B5EF4-FFF2-40B4-BE49-F238E27FC236}">
                <a16:creationId xmlns:a16="http://schemas.microsoft.com/office/drawing/2014/main" id="{5BFADB06-064E-3771-A9D4-4520CD8B55BA}"/>
              </a:ext>
            </a:extLst>
          </p:cNvPr>
          <p:cNvSpPr/>
          <p:nvPr/>
        </p:nvSpPr>
        <p:spPr>
          <a:xfrm>
            <a:off x="5107004" y="3429682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8" name="To-Solar">
            <a:extLst>
              <a:ext uri="{FF2B5EF4-FFF2-40B4-BE49-F238E27FC236}">
                <a16:creationId xmlns:a16="http://schemas.microsoft.com/office/drawing/2014/main" id="{168A8343-9F3D-A712-06EC-D5D0E4089CC8}"/>
              </a:ext>
            </a:extLst>
          </p:cNvPr>
          <p:cNvSpPr/>
          <p:nvPr/>
        </p:nvSpPr>
        <p:spPr>
          <a:xfrm>
            <a:off x="4676473" y="188590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39" name="From-Solar">
            <a:extLst>
              <a:ext uri="{FF2B5EF4-FFF2-40B4-BE49-F238E27FC236}">
                <a16:creationId xmlns:a16="http://schemas.microsoft.com/office/drawing/2014/main" id="{41A6313E-4F18-E508-EABD-8CBF6DACC543}"/>
              </a:ext>
            </a:extLst>
          </p:cNvPr>
          <p:cNvSpPr/>
          <p:nvPr/>
        </p:nvSpPr>
        <p:spPr>
          <a:xfrm>
            <a:off x="5849799" y="3427792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0" name="To-Solar">
            <a:extLst>
              <a:ext uri="{FF2B5EF4-FFF2-40B4-BE49-F238E27FC236}">
                <a16:creationId xmlns:a16="http://schemas.microsoft.com/office/drawing/2014/main" id="{6496FAA9-D8F3-7142-623D-2FAB42607963}"/>
              </a:ext>
            </a:extLst>
          </p:cNvPr>
          <p:cNvSpPr/>
          <p:nvPr/>
        </p:nvSpPr>
        <p:spPr>
          <a:xfrm>
            <a:off x="4848466" y="1885903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1" name="From-Solar">
            <a:extLst>
              <a:ext uri="{FF2B5EF4-FFF2-40B4-BE49-F238E27FC236}">
                <a16:creationId xmlns:a16="http://schemas.microsoft.com/office/drawing/2014/main" id="{27B0992D-EF47-EE1A-8BBA-EE560EB72E1E}"/>
              </a:ext>
            </a:extLst>
          </p:cNvPr>
          <p:cNvSpPr/>
          <p:nvPr/>
        </p:nvSpPr>
        <p:spPr>
          <a:xfrm>
            <a:off x="6602754" y="2573175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2" name="To-Solar">
            <a:extLst>
              <a:ext uri="{FF2B5EF4-FFF2-40B4-BE49-F238E27FC236}">
                <a16:creationId xmlns:a16="http://schemas.microsoft.com/office/drawing/2014/main" id="{41775563-CD80-DF93-36BE-C8317FFDA203}"/>
              </a:ext>
            </a:extLst>
          </p:cNvPr>
          <p:cNvSpPr/>
          <p:nvPr/>
        </p:nvSpPr>
        <p:spPr>
          <a:xfrm>
            <a:off x="5020466" y="188779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3" name="From-Solar">
            <a:extLst>
              <a:ext uri="{FF2B5EF4-FFF2-40B4-BE49-F238E27FC236}">
                <a16:creationId xmlns:a16="http://schemas.microsoft.com/office/drawing/2014/main" id="{075B6BFC-26BE-85DF-7ED1-4DA922816010}"/>
              </a:ext>
            </a:extLst>
          </p:cNvPr>
          <p:cNvSpPr/>
          <p:nvPr/>
        </p:nvSpPr>
        <p:spPr>
          <a:xfrm>
            <a:off x="7174312" y="2571751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4" name="To-Solar">
            <a:extLst>
              <a:ext uri="{FF2B5EF4-FFF2-40B4-BE49-F238E27FC236}">
                <a16:creationId xmlns:a16="http://schemas.microsoft.com/office/drawing/2014/main" id="{AB57A7B8-3470-E8A5-4C8E-EDD452CB0F07}"/>
              </a:ext>
            </a:extLst>
          </p:cNvPr>
          <p:cNvSpPr/>
          <p:nvPr/>
        </p:nvSpPr>
        <p:spPr>
          <a:xfrm>
            <a:off x="5192457" y="1885902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5" name="From-Solar">
            <a:extLst>
              <a:ext uri="{FF2B5EF4-FFF2-40B4-BE49-F238E27FC236}">
                <a16:creationId xmlns:a16="http://schemas.microsoft.com/office/drawing/2014/main" id="{3F14B14B-2355-5B2E-F67A-9FAAB9CA5CB6}"/>
              </a:ext>
            </a:extLst>
          </p:cNvPr>
          <p:cNvSpPr/>
          <p:nvPr/>
        </p:nvSpPr>
        <p:spPr>
          <a:xfrm>
            <a:off x="7745569" y="2571904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6" name="To-Solar">
            <a:extLst>
              <a:ext uri="{FF2B5EF4-FFF2-40B4-BE49-F238E27FC236}">
                <a16:creationId xmlns:a16="http://schemas.microsoft.com/office/drawing/2014/main" id="{296C1288-7EB2-44D5-DF72-8B9C24C42296}"/>
              </a:ext>
            </a:extLst>
          </p:cNvPr>
          <p:cNvSpPr/>
          <p:nvPr/>
        </p:nvSpPr>
        <p:spPr>
          <a:xfrm>
            <a:off x="5362919" y="188590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7" name="From-Solar">
            <a:extLst>
              <a:ext uri="{FF2B5EF4-FFF2-40B4-BE49-F238E27FC236}">
                <a16:creationId xmlns:a16="http://schemas.microsoft.com/office/drawing/2014/main" id="{DB11C281-42A7-4701-0CB2-9F6572430C8E}"/>
              </a:ext>
            </a:extLst>
          </p:cNvPr>
          <p:cNvSpPr/>
          <p:nvPr/>
        </p:nvSpPr>
        <p:spPr>
          <a:xfrm>
            <a:off x="8315729" y="257231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8" name="To-Solar">
            <a:extLst>
              <a:ext uri="{FF2B5EF4-FFF2-40B4-BE49-F238E27FC236}">
                <a16:creationId xmlns:a16="http://schemas.microsoft.com/office/drawing/2014/main" id="{54EBD6D2-A334-5D52-F615-8B8EC7781517}"/>
              </a:ext>
            </a:extLst>
          </p:cNvPr>
          <p:cNvSpPr/>
          <p:nvPr/>
        </p:nvSpPr>
        <p:spPr>
          <a:xfrm>
            <a:off x="5533155" y="1885335"/>
            <a:ext cx="57148" cy="57148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49" name="From-Solar">
            <a:extLst>
              <a:ext uri="{FF2B5EF4-FFF2-40B4-BE49-F238E27FC236}">
                <a16:creationId xmlns:a16="http://schemas.microsoft.com/office/drawing/2014/main" id="{B45827A4-8981-3C7F-CB8A-894A6F58DF1C}"/>
              </a:ext>
            </a:extLst>
          </p:cNvPr>
          <p:cNvSpPr/>
          <p:nvPr/>
        </p:nvSpPr>
        <p:spPr>
          <a:xfrm>
            <a:off x="8885260" y="2572310"/>
            <a:ext cx="57148" cy="57148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350" name="Rectangle 349">
            <a:extLst>
              <a:ext uri="{FF2B5EF4-FFF2-40B4-BE49-F238E27FC236}">
                <a16:creationId xmlns:a16="http://schemas.microsoft.com/office/drawing/2014/main" id="{B17BE424-69EB-D005-460B-6350A9AD8576}"/>
              </a:ext>
            </a:extLst>
          </p:cNvPr>
          <p:cNvSpPr/>
          <p:nvPr/>
        </p:nvSpPr>
        <p:spPr>
          <a:xfrm>
            <a:off x="3386208" y="1699624"/>
            <a:ext cx="2382752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953" b="1" spc="32" dirty="0">
                <a:solidFill>
                  <a:srgbClr val="00AAC8">
                    <a:lumMod val="50000"/>
                  </a:srgbClr>
                </a:solidFill>
                <a:latin typeface="Montserrat"/>
              </a:rPr>
              <a:t>Virtual Power Plant</a:t>
            </a:r>
            <a:endParaRPr lang="en-NL" sz="953" b="1" spc="32" dirty="0">
              <a:solidFill>
                <a:srgbClr val="00AAC8">
                  <a:lumMod val="50000"/>
                </a:srgbClr>
              </a:solidFill>
              <a:latin typeface="Montserrat"/>
            </a:endParaRPr>
          </a:p>
        </p:txBody>
      </p:sp>
      <p:sp>
        <p:nvSpPr>
          <p:cNvPr id="5" name="Arrow: Up-Down 4">
            <a:extLst>
              <a:ext uri="{FF2B5EF4-FFF2-40B4-BE49-F238E27FC236}">
                <a16:creationId xmlns:a16="http://schemas.microsoft.com/office/drawing/2014/main" id="{AEF8C871-AA54-CFD4-3280-114562429B95}"/>
              </a:ext>
            </a:extLst>
          </p:cNvPr>
          <p:cNvSpPr/>
          <p:nvPr/>
        </p:nvSpPr>
        <p:spPr>
          <a:xfrm>
            <a:off x="3435901" y="2169965"/>
            <a:ext cx="2343311" cy="1245873"/>
          </a:xfrm>
          <a:prstGeom prst="upDownArrow">
            <a:avLst>
              <a:gd name="adj1" fmla="val 45341"/>
              <a:gd name="adj2" fmla="val 28091"/>
            </a:avLst>
          </a:prstGeom>
          <a:solidFill>
            <a:schemeClr val="accent1">
              <a:alpha val="6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IoT</a:t>
            </a:r>
          </a:p>
        </p:txBody>
      </p:sp>
    </p:spTree>
    <p:extLst>
      <p:ext uri="{BB962C8B-B14F-4D97-AF65-F5344CB8AC3E}">
        <p14:creationId xmlns:p14="http://schemas.microsoft.com/office/powerpoint/2010/main" val="18316442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repeatCount="indefinite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3 0.00049 L -0.00013 0.02793 L -0.32506 0.02793 L -0.32506 0.30034 " pathEditMode="relative" ptsTypes="AAAA">
                                      <p:cBhvr>
                                        <p:cTn id="6" dur="25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7" presetID="0" presetClass="path" presetSubtype="0" repeatCount="indefinite" accel="50000" decel="5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-1.50906E-6 L -0.00013 0.05022 L -0.25589 0.05022 L -0.25589 0.30034 " pathEditMode="relative" ptsTypes="AAAA">
                                      <p:cBhvr>
                                        <p:cTn id="8" dur="25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repeatCount="indefinite" accel="16667" decel="1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14 -1.50906E-6 L -0.00014 0.07276 L -0.18727 0.07276 L -0.18727 0.29985 " pathEditMode="relative" ptsTypes="AAAA">
                                      <p:cBhvr>
                                        <p:cTn id="10" dur="25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repeatCount="indefinite" accel="16667" decel="1666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0014 -0.00024 L -0.00014 0.09505 L -0.12499 0.09505 L -0.12499 0.29985 " pathEditMode="relative" ptsTypes="AAAA">
                                      <p:cBhvr>
                                        <p:cTn id="12" dur="25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repeatCount="indefinite" accel="25000" decel="25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66736E-6 -0.00049 L 1.66736E-6 -0.23836 L 0.25644 -0.23836 L 0.25644 -0.3001 " pathEditMode="relative" ptsTypes="AAAA">
                                      <p:cBhvr>
                                        <p:cTn id="14" dur="25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repeatCount="indefinite" accel="50000" decel="20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4.52229E-6 L -0.00014 -0.25992 L 0.3252 -0.25992 L 0.3252 -0.29985 " pathEditMode="relative" ptsTypes="AAAA">
                                      <p:cBhvr>
                                        <p:cTn id="16" dur="25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repeatCount="indefinite" accel="25000" decel="2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2.25713E-6 0.00024 L -2.25713E-6 -0.21583 L 0.18741 -0.21583 L 0.18741 -0.29961 " pathEditMode="relative" ptsTypes="AAAA">
                                      <p:cBhvr>
                                        <p:cTn id="18" dur="2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repeatCount="indefinite" accel="25000" decel="2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13 -0.00049 L 0.00013 -0.19402 L 0.12512 -0.19402 L 0.12512 -0.3001 " pathEditMode="relative" ptsTypes="AAAA">
                                      <p:cBhvr>
                                        <p:cTn id="20" dur="2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repeatCount="indefinite" accel="16667" decel="1666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-0.00024 C 3.89142E-6 0.03871 3.89142E-6 0.07766 0.00013 0.11784 L -0.05016 0.11759 C -0.05016 0.18569 -0.04989 0.23102 -0.04989 0.29985 " pathEditMode="relative" rAng="0" ptsTypes="AAAA">
                                      <p:cBhvr>
                                        <p:cTn id="22" dur="25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94" y="1499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25000" decel="25000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14 -0.00049 L -0.00014 -0.17124 L 0.05002 -0.17124 C 0.05002 -0.20627 0.05015 -0.2658 0.05015 -0.30058 " pathEditMode="relative" rAng="0" ptsTypes="AAAA">
                                      <p:cBhvr>
                                        <p:cTn id="24" dur="2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08" y="-15017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16667" decel="1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28 -0.00024 C -0.00028 0.06198 3.36503E-6 0.23665 0.00013 0.29912 " pathEditMode="relative" rAng="0" ptsTypes="AA">
                                      <p:cBhvr>
                                        <p:cTn id="26" dur="2500" fill="hold"/>
                                        <p:tgtEl>
                                          <p:spTgt spid="3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14968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25000" decel="25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27 4.55659E-7 L -2.49414E-6 -0.2993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3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" y="-14968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16667" decel="16667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00013 -0.00024 C -0.00013 0.03871 0.00028 0.12078 0.00042 0.16095 L 0.05623 0.16169 L 0.05623 0.29985 " pathEditMode="relative" rAng="0" ptsTypes="AAAA">
                                      <p:cBhvr>
                                        <p:cTn id="30" dur="2500" fill="hold"/>
                                        <p:tgtEl>
                                          <p:spTgt spid="3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811" y="14993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25000" decel="2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28 -0.00049 C -0.00028 -0.05047 0.00013 -0.1002 0.00013 -0.14993 L -0.05636 -0.15017 C -0.05636 -0.18496 -0.05609 -0.26605 -0.05609 -0.30034 " pathEditMode="relative" rAng="0" ptsTypes="AAAA">
                                      <p:cBhvr>
                                        <p:cTn id="32" dur="2000" fill="hold"/>
                                        <p:tgtEl>
                                          <p:spTgt spid="3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84" y="-14993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16667" decel="16667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00014 -0.00024 L -0.00014 0.1389 L 0.11864 0.13915 C 0.11864 0.18545 0.11878 0.25331 0.11878 0.30034 " pathEditMode="relative" rAng="0" ptsTypes="AAAA">
                                      <p:cBhvr>
                                        <p:cTn id="34" dur="25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939" y="15017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25000" decel="25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42 -0.00049 C -0.00042 -0.05095 0.00014 -0.1215 0.00014 -0.17099 L -0.11892 -0.17148 L -0.11892 -0.29911 " pathEditMode="relative" rAng="0" ptsTypes="AAAA">
                                      <p:cBhvr>
                                        <p:cTn id="36" dur="2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898" y="-14944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16667" decel="16667" fill="hold" grpId="0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-0.00014 -0.00024 L -0.00014 0.11686 L 0.18217 0.11637 C 0.1823 0.1171 0.1823 0.13204 0.18217 0.13376 " pathEditMode="relative" rAng="0" ptsTypes="AAAA">
                                      <p:cBhvr>
                                        <p:cTn id="38" dur="2500" fill="hold"/>
                                        <p:tgtEl>
                                          <p:spTgt spid="3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22" y="6688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25000" decel="2500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0055 0.00074 C -0.00055 -0.05071 -0.00027 -0.01518 -0.00083 -0.02768 L -0.18258 -0.02694 L -0.18258 -0.13228 " pathEditMode="relative" rAng="0" ptsTypes="AAAA">
                                      <p:cBhvr>
                                        <p:cTn id="40" dur="2000" fill="hold"/>
                                        <p:tgtEl>
                                          <p:spTgt spid="3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095" y="-666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16667" decel="1666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0.00024 L -0.00014 0.09309 L 0.22599 0.09285 C 0.22599 0.13915 0.22585 0.1198 0.22585 0.13229 " pathEditMode="relative" rAng="0" ptsTypes="AAAA">
                                      <p:cBhvr>
                                        <p:cTn id="42" dur="2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99" y="6614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25000" decel="2500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0028 4.85056E-7 C 0.00028 -0.05218 -0.00041 -0.03405 -0.00069 -0.05022 L -0.22612 -0.05071 L -0.22612 -0.13327 " pathEditMode="relative" rAng="0" ptsTypes="AAAA">
                                      <p:cBhvr>
                                        <p:cTn id="44" dur="2000" fill="hold"/>
                                        <p:tgtEl>
                                          <p:spTgt spid="3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327" y="-666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16667" decel="16667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-0.00014 -0.00024 C -0.00014 0.02376 -0.00014 0.03871 0.00013 0.07251 L 0.26981 0.07251 C 0.26981 0.11955 0.26967 0.08501 0.26967 0.13278 " pathEditMode="relative" rAng="0" ptsTypes="AAAA">
                                      <p:cBhvr>
                                        <p:cTn id="46" dur="2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90" y="6639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25000" decel="25000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animMotion origin="layout" path="M -0.00027 -0.00049 L -0.00027 -0.07178 L -0.27008 -0.07178 C -0.27008 -0.10681 -0.27008 -0.09922 -0.27008 -0.13351 " pathEditMode="relative" rAng="0" ptsTypes="AAAA">
                                      <p:cBhvr>
                                        <p:cTn id="48" dur="2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490" y="-6663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16667" decel="16667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0.00097 -0.00024 C -0.00097 0.02352 -0.0011 0.01642 -0.00097 0.04973 L 0.31335 0.04949 C 0.31335 0.07692 0.31349 0.10657 0.31349 0.13425 " pathEditMode="relative" rAng="0" ptsTypes="AAAA">
                                      <p:cBhvr>
                                        <p:cTn id="50" dur="2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723" y="6712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25000" decel="2500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0.00028 -0.00049 C -0.00028 -0.03209 1.72247E-6 -0.06344 0.00014 -0.09431 L -0.31335 -0.09382 C -0.31335 -0.1144 -0.31335 -0.11293 -0.31335 -0.13302 " pathEditMode="relative" rAng="0" ptsTypes="AAAA">
                                      <p:cBhvr>
                                        <p:cTn id="52" dur="2000" fill="hold"/>
                                        <p:tgtEl>
                                          <p:spTgt spid="3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40" y="-663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16667" decel="16667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19691E-7 -1.50906E-6 L -3.19691E-7 0.02793 L 0.35759 0.02793 C 0.35759 0.05537 0.35772 0.10534 0.35772 0.13351 " pathEditMode="relative" rAng="0" ptsTypes="AAAA">
                                      <p:cBhvr>
                                        <p:cTn id="54" dur="25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886" y="6663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25000" decel="25000" fill="hold" grpId="0" nodeType="withEffect">
                                  <p:stCondLst>
                                    <p:cond delay="1750"/>
                                  </p:stCondLst>
                                  <p:childTnLst>
                                    <p:animMotion origin="layout" path="M 0.00014 -0.00073 C 0.00028 -0.03356 0.00028 -0.08304 0.00014 -0.11612 L -0.35676 -0.11612 C -0.35676 -0.12591 -0.35703 -0.12101 -0.35703 -0.13351 " pathEditMode="relative" rAng="0" ptsTypes="AAAA">
                                      <p:cBhvr>
                                        <p:cTn id="56" dur="2000" fill="hold"/>
                                        <p:tgtEl>
                                          <p:spTgt spid="3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859" y="-663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250"/>
                            </p:stCondLst>
                            <p:childTnLst>
                              <p:par>
                                <p:cTn id="6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250"/>
                            </p:stCondLst>
                            <p:childTnLst>
                              <p:par>
                                <p:cTn id="7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750"/>
                            </p:stCondLst>
                            <p:childTnLst>
                              <p:par>
                                <p:cTn id="7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2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75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8500"/>
                            </p:stCondLst>
                            <p:childTnLst>
                              <p:par>
                                <p:cTn id="98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75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7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75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75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75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2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4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75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8500"/>
                            </p:stCondLst>
                            <p:childTnLst>
                              <p:par>
                                <p:cTn id="143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75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2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20500"/>
                            </p:stCondLst>
                            <p:childTnLst>
                              <p:par>
                                <p:cTn id="152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22500"/>
                            </p:stCondLst>
                            <p:childTnLst>
                              <p:par>
                                <p:cTn id="161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24500"/>
                            </p:stCondLst>
                            <p:childTnLst>
                              <p:par>
                                <p:cTn id="170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26500"/>
                            </p:stCondLst>
                            <p:childTnLst>
                              <p:par>
                                <p:cTn id="179" presetID="10" presetClass="entr" presetSubtype="0" fill="hold" grpId="0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75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500" fill="hold"/>
                                        <p:tgtEl>
                                          <p:spTgt spid="2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" grpId="0"/>
      <p:bldP spid="168" grpId="0"/>
      <p:bldP spid="169" grpId="0"/>
      <p:bldP spid="206" grpId="0"/>
      <p:bldP spid="207" grpId="0"/>
      <p:bldP spid="208" grpId="0"/>
      <p:bldP spid="209" grpId="0"/>
      <p:bldP spid="215" grpId="0"/>
      <p:bldP spid="218" grpId="0"/>
      <p:bldP spid="219" grpId="0"/>
      <p:bldP spid="220" grpId="0"/>
      <p:bldP spid="8" grpId="0" animBg="1"/>
      <p:bldP spid="12" grpId="0" animBg="1"/>
      <p:bldP spid="322" grpId="0" animBg="1"/>
      <p:bldP spid="323" grpId="0" animBg="1"/>
      <p:bldP spid="324" grpId="0" animBg="1"/>
      <p:bldP spid="325" grpId="0" animBg="1"/>
      <p:bldP spid="326" grpId="0" animBg="1"/>
      <p:bldP spid="327" grpId="0" animBg="1"/>
      <p:bldP spid="328" grpId="0" animBg="1"/>
      <p:bldP spid="329" grpId="0" animBg="1"/>
      <p:bldP spid="330" grpId="0" animBg="1"/>
      <p:bldP spid="332" grpId="0" animBg="1"/>
      <p:bldP spid="333" grpId="0" animBg="1"/>
      <p:bldP spid="334" grpId="0" animBg="1"/>
      <p:bldP spid="336" grpId="0" animBg="1"/>
      <p:bldP spid="337" grpId="0" animBg="1"/>
      <p:bldP spid="338" grpId="0" animBg="1"/>
      <p:bldP spid="339" grpId="0" animBg="1"/>
      <p:bldP spid="340" grpId="0" animBg="1"/>
      <p:bldP spid="341" grpId="0" animBg="1"/>
      <p:bldP spid="342" grpId="0" animBg="1"/>
      <p:bldP spid="343" grpId="0" animBg="1"/>
      <p:bldP spid="344" grpId="0" animBg="1"/>
      <p:bldP spid="345" grpId="0" animBg="1"/>
      <p:bldP spid="346" grpId="0" animBg="1"/>
      <p:bldP spid="347" grpId="0" animBg="1"/>
      <p:bldP spid="348" grpId="0" animBg="1"/>
      <p:bldP spid="349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Graphic 45">
            <a:extLst>
              <a:ext uri="{FF2B5EF4-FFF2-40B4-BE49-F238E27FC236}">
                <a16:creationId xmlns:a16="http://schemas.microsoft.com/office/drawing/2014/main" id="{885D71E1-E28D-430F-B24C-CC5872E63F81}"/>
              </a:ext>
            </a:extLst>
          </p:cNvPr>
          <p:cNvPicPr>
            <a:picLocks noChangeAspect="1"/>
          </p:cNvPicPr>
          <p:nvPr/>
        </p:nvPicPr>
        <p:blipFill>
          <a:blip r:embed="rId2">
            <a:grayscl/>
            <a:alphaModFix amt="25000"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315" y="2229960"/>
            <a:ext cx="9144001" cy="2056408"/>
          </a:xfrm>
          <a:prstGeom prst="rect">
            <a:avLst/>
          </a:prstGeom>
        </p:spPr>
      </p:pic>
      <p:pic>
        <p:nvPicPr>
          <p:cNvPr id="42" name="Graphic 41" hidden="1">
            <a:extLst>
              <a:ext uri="{FF2B5EF4-FFF2-40B4-BE49-F238E27FC236}">
                <a16:creationId xmlns:a16="http://schemas.microsoft.com/office/drawing/2014/main" id="{EE1B9F64-290F-43FC-8AB6-11A3EE394448}"/>
              </a:ext>
            </a:extLst>
          </p:cNvPr>
          <p:cNvPicPr>
            <a:picLocks noChangeAspect="1"/>
          </p:cNvPicPr>
          <p:nvPr/>
        </p:nvPicPr>
        <p:blipFill>
          <a:blip r:embed="rId4">
            <a:grayscl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1" y="2894733"/>
            <a:ext cx="9144001" cy="2056408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DB27A91-F280-4A96-A702-B958E507F787}"/>
              </a:ext>
            </a:extLst>
          </p:cNvPr>
          <p:cNvSpPr/>
          <p:nvPr/>
        </p:nvSpPr>
        <p:spPr>
          <a:xfrm>
            <a:off x="-1" y="4285234"/>
            <a:ext cx="9144001" cy="858227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5627FCD-5F24-4C98-A32E-201FD6114DE2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228302" y="3600521"/>
            <a:ext cx="674129" cy="569749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8" name="Picture 47" descr="Icon&#10;&#10;Description automatically generated">
            <a:extLst>
              <a:ext uri="{FF2B5EF4-FFF2-40B4-BE49-F238E27FC236}">
                <a16:creationId xmlns:a16="http://schemas.microsoft.com/office/drawing/2014/main" id="{B77365A2-B836-4196-A9C1-3CDAF1A1E54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076" y="3898501"/>
            <a:ext cx="342886" cy="342886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49" name="Picture 48" descr="Icon&#10;&#10;Description automatically generated with medium confidence">
            <a:extLst>
              <a:ext uri="{FF2B5EF4-FFF2-40B4-BE49-F238E27FC236}">
                <a16:creationId xmlns:a16="http://schemas.microsoft.com/office/drawing/2014/main" id="{11951EB9-296E-4006-ABD1-B05D462B3DFF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229" y="3777870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51" name="Graphic 50">
            <a:extLst>
              <a:ext uri="{FF2B5EF4-FFF2-40B4-BE49-F238E27FC236}">
                <a16:creationId xmlns:a16="http://schemas.microsoft.com/office/drawing/2014/main" id="{2AD66262-354F-454F-AFAE-49FBECC539FE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199918" y="3836972"/>
            <a:ext cx="335088" cy="33508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70" name="TextBox 69">
            <a:extLst>
              <a:ext uri="{FF2B5EF4-FFF2-40B4-BE49-F238E27FC236}">
                <a16:creationId xmlns:a16="http://schemas.microsoft.com/office/drawing/2014/main" id="{F3310D93-760D-4D21-AD15-442D6241FBF0}"/>
              </a:ext>
            </a:extLst>
          </p:cNvPr>
          <p:cNvSpPr txBox="1"/>
          <p:nvPr/>
        </p:nvSpPr>
        <p:spPr>
          <a:xfrm>
            <a:off x="1086367" y="4457849"/>
            <a:ext cx="512959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Accumulator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EF6D5F0B-71F3-48AE-8A57-5A73BDEADCFE}"/>
              </a:ext>
            </a:extLst>
          </p:cNvPr>
          <p:cNvSpPr txBox="1"/>
          <p:nvPr/>
        </p:nvSpPr>
        <p:spPr>
          <a:xfrm>
            <a:off x="395665" y="4457849"/>
            <a:ext cx="35105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Thermal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4F94579-5720-481C-8014-7E222C325DEB}"/>
              </a:ext>
            </a:extLst>
          </p:cNvPr>
          <p:cNvSpPr txBox="1"/>
          <p:nvPr/>
        </p:nvSpPr>
        <p:spPr>
          <a:xfrm>
            <a:off x="5509315" y="4457830"/>
            <a:ext cx="60433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District heating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83B2BC74-CE86-4D04-84B4-DA2D92E1C3FA}"/>
              </a:ext>
            </a:extLst>
          </p:cNvPr>
          <p:cNvSpPr txBox="1"/>
          <p:nvPr/>
        </p:nvSpPr>
        <p:spPr>
          <a:xfrm>
            <a:off x="7421235" y="4457830"/>
            <a:ext cx="312584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Homes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91" name="Picture 90" descr="Icon&#10;&#10;Description automatically generated with medium confidence">
            <a:extLst>
              <a:ext uri="{FF2B5EF4-FFF2-40B4-BE49-F238E27FC236}">
                <a16:creationId xmlns:a16="http://schemas.microsoft.com/office/drawing/2014/main" id="{34863EF9-ED26-463F-B9D6-1BA2A50BAAB6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14" y="3771982"/>
            <a:ext cx="457187" cy="461507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1AF680CF-7146-49D3-8A70-BA2C03A825B6}"/>
              </a:ext>
            </a:extLst>
          </p:cNvPr>
          <p:cNvSpPr/>
          <p:nvPr/>
        </p:nvSpPr>
        <p:spPr>
          <a:xfrm>
            <a:off x="169991" y="4629292"/>
            <a:ext cx="801083" cy="17144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153523C0-3EBE-4DB2-954C-7089C282F13B}"/>
              </a:ext>
            </a:extLst>
          </p:cNvPr>
          <p:cNvSpPr/>
          <p:nvPr/>
        </p:nvSpPr>
        <p:spPr>
          <a:xfrm>
            <a:off x="971225" y="4629292"/>
            <a:ext cx="742926" cy="171443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E7E38047-840B-4401-89B8-174DB8B342F6}"/>
              </a:ext>
            </a:extLst>
          </p:cNvPr>
          <p:cNvSpPr/>
          <p:nvPr/>
        </p:nvSpPr>
        <p:spPr>
          <a:xfrm>
            <a:off x="1714488" y="4629292"/>
            <a:ext cx="1657280" cy="17144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714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CBD4272E-81A8-4113-A48D-88CB62799262}"/>
              </a:ext>
            </a:extLst>
          </p:cNvPr>
          <p:cNvSpPr/>
          <p:nvPr/>
        </p:nvSpPr>
        <p:spPr>
          <a:xfrm>
            <a:off x="3371996" y="4629292"/>
            <a:ext cx="2057313" cy="17144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Distribution Grid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A815C066-D98F-400C-B5D0-6153F9F8BEBE}"/>
              </a:ext>
            </a:extLst>
          </p:cNvPr>
          <p:cNvSpPr/>
          <p:nvPr/>
        </p:nvSpPr>
        <p:spPr>
          <a:xfrm>
            <a:off x="5429703" y="4629310"/>
            <a:ext cx="3543150" cy="17144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 dirty="0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Consumers &amp; prosumers</a:t>
            </a:r>
            <a:endParaRPr lang="en-NL" sz="714" dirty="0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101" name="Straight Connector 100">
            <a:extLst>
              <a:ext uri="{FF2B5EF4-FFF2-40B4-BE49-F238E27FC236}">
                <a16:creationId xmlns:a16="http://schemas.microsoft.com/office/drawing/2014/main" id="{323073EF-FE1A-435A-BA4F-1E4749F2C3A2}"/>
              </a:ext>
            </a:extLst>
          </p:cNvPr>
          <p:cNvCxnSpPr/>
          <p:nvPr/>
        </p:nvCxnSpPr>
        <p:spPr>
          <a:xfrm>
            <a:off x="970889" y="4613251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F031176C-FE5E-4391-ADE3-E62616A5D80D}"/>
              </a:ext>
            </a:extLst>
          </p:cNvPr>
          <p:cNvCxnSpPr/>
          <p:nvPr/>
        </p:nvCxnSpPr>
        <p:spPr>
          <a:xfrm>
            <a:off x="1714304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7B6CEFA-9719-405F-881C-281CB7C847B5}"/>
              </a:ext>
            </a:extLst>
          </p:cNvPr>
          <p:cNvCxnSpPr/>
          <p:nvPr/>
        </p:nvCxnSpPr>
        <p:spPr>
          <a:xfrm>
            <a:off x="3371768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Connector 104">
            <a:extLst>
              <a:ext uri="{FF2B5EF4-FFF2-40B4-BE49-F238E27FC236}">
                <a16:creationId xmlns:a16="http://schemas.microsoft.com/office/drawing/2014/main" id="{14FE4A82-D504-4118-9672-DE87E250EEF2}"/>
              </a:ext>
            </a:extLst>
          </p:cNvPr>
          <p:cNvCxnSpPr/>
          <p:nvPr/>
        </p:nvCxnSpPr>
        <p:spPr>
          <a:xfrm>
            <a:off x="5429309" y="4629292"/>
            <a:ext cx="0" cy="244657"/>
          </a:xfrm>
          <a:prstGeom prst="line">
            <a:avLst/>
          </a:prstGeom>
          <a:ln w="12700"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Rectangle 68">
            <a:extLst>
              <a:ext uri="{FF2B5EF4-FFF2-40B4-BE49-F238E27FC236}">
                <a16:creationId xmlns:a16="http://schemas.microsoft.com/office/drawing/2014/main" id="{4878C0F9-87BE-4CC3-A8CD-82CA510ED8E2}"/>
              </a:ext>
            </a:extLst>
          </p:cNvPr>
          <p:cNvSpPr/>
          <p:nvPr/>
        </p:nvSpPr>
        <p:spPr>
          <a:xfrm>
            <a:off x="171147" y="4629292"/>
            <a:ext cx="3200224" cy="17144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r>
              <a:rPr lang="en-US" sz="714"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ontserrat"/>
              </a:rPr>
              <a:t>Generation</a:t>
            </a:r>
            <a:endParaRPr lang="en-NL" sz="714"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Montserrat"/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315952E-5757-4792-9AD4-31BA53BD90BB}"/>
              </a:ext>
            </a:extLst>
          </p:cNvPr>
          <p:cNvCxnSpPr/>
          <p:nvPr/>
        </p:nvCxnSpPr>
        <p:spPr>
          <a:xfrm>
            <a:off x="570532" y="4286368"/>
            <a:ext cx="79693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3" name="Straight Arrow Connector 172">
            <a:extLst>
              <a:ext uri="{FF2B5EF4-FFF2-40B4-BE49-F238E27FC236}">
                <a16:creationId xmlns:a16="http://schemas.microsoft.com/office/drawing/2014/main" id="{EAEDE69D-8CAC-4C47-ACEE-0F4FD74CCFE4}"/>
              </a:ext>
            </a:extLst>
          </p:cNvPr>
          <p:cNvCxnSpPr>
            <a:cxnSpLocks/>
          </p:cNvCxnSpPr>
          <p:nvPr/>
        </p:nvCxnSpPr>
        <p:spPr>
          <a:xfrm>
            <a:off x="1374604" y="4286368"/>
            <a:ext cx="2397219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4" name="Straight Arrow Connector 173">
            <a:extLst>
              <a:ext uri="{FF2B5EF4-FFF2-40B4-BE49-F238E27FC236}">
                <a16:creationId xmlns:a16="http://schemas.microsoft.com/office/drawing/2014/main" id="{C825C2CF-296E-42C2-893D-0B7CBD32764B}"/>
              </a:ext>
            </a:extLst>
          </p:cNvPr>
          <p:cNvCxnSpPr>
            <a:cxnSpLocks/>
          </p:cNvCxnSpPr>
          <p:nvPr/>
        </p:nvCxnSpPr>
        <p:spPr>
          <a:xfrm>
            <a:off x="3775091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Straight Arrow Connector 175">
            <a:extLst>
              <a:ext uri="{FF2B5EF4-FFF2-40B4-BE49-F238E27FC236}">
                <a16:creationId xmlns:a16="http://schemas.microsoft.com/office/drawing/2014/main" id="{455D609B-4131-46BA-B692-30209BE7D5D3}"/>
              </a:ext>
            </a:extLst>
          </p:cNvPr>
          <p:cNvCxnSpPr>
            <a:cxnSpLocks/>
          </p:cNvCxnSpPr>
          <p:nvPr/>
        </p:nvCxnSpPr>
        <p:spPr>
          <a:xfrm>
            <a:off x="4400538" y="4286368"/>
            <a:ext cx="625428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Straight Arrow Connector 176">
            <a:extLst>
              <a:ext uri="{FF2B5EF4-FFF2-40B4-BE49-F238E27FC236}">
                <a16:creationId xmlns:a16="http://schemas.microsoft.com/office/drawing/2014/main" id="{E10765B0-9748-4C54-9AFE-A855E97B450A}"/>
              </a:ext>
            </a:extLst>
          </p:cNvPr>
          <p:cNvCxnSpPr>
            <a:cxnSpLocks/>
          </p:cNvCxnSpPr>
          <p:nvPr/>
        </p:nvCxnSpPr>
        <p:spPr>
          <a:xfrm>
            <a:off x="5025986" y="4286368"/>
            <a:ext cx="582541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Straight Arrow Connector 177">
            <a:extLst>
              <a:ext uri="{FF2B5EF4-FFF2-40B4-BE49-F238E27FC236}">
                <a16:creationId xmlns:a16="http://schemas.microsoft.com/office/drawing/2014/main" id="{ABAD28D4-5F91-4587-9EEB-9E843753362C}"/>
              </a:ext>
            </a:extLst>
          </p:cNvPr>
          <p:cNvCxnSpPr>
            <a:cxnSpLocks/>
          </p:cNvCxnSpPr>
          <p:nvPr/>
        </p:nvCxnSpPr>
        <p:spPr>
          <a:xfrm>
            <a:off x="5600770" y="4286368"/>
            <a:ext cx="1976756" cy="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D6456BD4-7823-45DB-A8BA-3DD97D389278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608527" y="3809183"/>
            <a:ext cx="437083" cy="619144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223" name="Rectangle 222">
            <a:extLst>
              <a:ext uri="{FF2B5EF4-FFF2-40B4-BE49-F238E27FC236}">
                <a16:creationId xmlns:a16="http://schemas.microsoft.com/office/drawing/2014/main" id="{DDE1DEF8-A453-4543-8270-627CEBE11D61}"/>
              </a:ext>
            </a:extLst>
          </p:cNvPr>
          <p:cNvSpPr/>
          <p:nvPr/>
        </p:nvSpPr>
        <p:spPr>
          <a:xfrm>
            <a:off x="7429697" y="2457436"/>
            <a:ext cx="57148" cy="571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7" name="Pole1 to NOC orb" hidden="1">
            <a:extLst>
              <a:ext uri="{FF2B5EF4-FFF2-40B4-BE49-F238E27FC236}">
                <a16:creationId xmlns:a16="http://schemas.microsoft.com/office/drawing/2014/main" id="{5FF48CA9-0887-4219-8115-2683F80F323D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68" name="station to MAINT orb" hidden="1">
            <a:extLst>
              <a:ext uri="{FF2B5EF4-FFF2-40B4-BE49-F238E27FC236}">
                <a16:creationId xmlns:a16="http://schemas.microsoft.com/office/drawing/2014/main" id="{CAD594B1-3711-4A25-BDDA-DD821B429D88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2" name="Pole2 to MAINT orb" hidden="1">
            <a:extLst>
              <a:ext uri="{FF2B5EF4-FFF2-40B4-BE49-F238E27FC236}">
                <a16:creationId xmlns:a16="http://schemas.microsoft.com/office/drawing/2014/main" id="{46215FAB-F0B4-476C-9F0F-ECDD0718A3C7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3" name="NOC to Pole1 orb" hidden="1">
            <a:extLst>
              <a:ext uri="{FF2B5EF4-FFF2-40B4-BE49-F238E27FC236}">
                <a16:creationId xmlns:a16="http://schemas.microsoft.com/office/drawing/2014/main" id="{1EAB07F7-E682-49F3-A6A5-D2C26F028F15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4" name="MAINT to station orb" hidden="1">
            <a:extLst>
              <a:ext uri="{FF2B5EF4-FFF2-40B4-BE49-F238E27FC236}">
                <a16:creationId xmlns:a16="http://schemas.microsoft.com/office/drawing/2014/main" id="{7CE8F754-DD07-4F5A-B610-7EEF4917DE6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5" name="MAINT to Pole2 orb" hidden="1">
            <a:extLst>
              <a:ext uri="{FF2B5EF4-FFF2-40B4-BE49-F238E27FC236}">
                <a16:creationId xmlns:a16="http://schemas.microsoft.com/office/drawing/2014/main" id="{1E2EE92D-1180-490F-804C-5A1BC76D3156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6" name="Pole1 to NOC orb" hidden="1">
            <a:extLst>
              <a:ext uri="{FF2B5EF4-FFF2-40B4-BE49-F238E27FC236}">
                <a16:creationId xmlns:a16="http://schemas.microsoft.com/office/drawing/2014/main" id="{1AAA87C6-C88D-43C4-B823-959FFF816B29}"/>
              </a:ext>
            </a:extLst>
          </p:cNvPr>
          <p:cNvSpPr/>
          <p:nvPr/>
        </p:nvSpPr>
        <p:spPr>
          <a:xfrm>
            <a:off x="3792633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7" name="Oval 76" hidden="1">
            <a:extLst>
              <a:ext uri="{FF2B5EF4-FFF2-40B4-BE49-F238E27FC236}">
                <a16:creationId xmlns:a16="http://schemas.microsoft.com/office/drawing/2014/main" id="{B71D1A9C-8184-4DDB-A311-178C5170CBAE}"/>
              </a:ext>
            </a:extLst>
          </p:cNvPr>
          <p:cNvSpPr/>
          <p:nvPr/>
        </p:nvSpPr>
        <p:spPr>
          <a:xfrm>
            <a:off x="4421327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Oval 78" hidden="1">
            <a:extLst>
              <a:ext uri="{FF2B5EF4-FFF2-40B4-BE49-F238E27FC236}">
                <a16:creationId xmlns:a16="http://schemas.microsoft.com/office/drawing/2014/main" id="{40A0420A-E39C-407D-A012-B1C1A537B29E}"/>
              </a:ext>
            </a:extLst>
          </p:cNvPr>
          <p:cNvSpPr/>
          <p:nvPr/>
        </p:nvSpPr>
        <p:spPr>
          <a:xfrm>
            <a:off x="5107174" y="3143289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0" name="Oval 79" hidden="1">
            <a:extLst>
              <a:ext uri="{FF2B5EF4-FFF2-40B4-BE49-F238E27FC236}">
                <a16:creationId xmlns:a16="http://schemas.microsoft.com/office/drawing/2014/main" id="{E1FF9349-014A-43EE-8C82-E4D6DD380751}"/>
              </a:ext>
            </a:extLst>
          </p:cNvPr>
          <p:cNvSpPr/>
          <p:nvPr/>
        </p:nvSpPr>
        <p:spPr>
          <a:xfrm>
            <a:off x="4163764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1" name="Oval 80" hidden="1">
            <a:extLst>
              <a:ext uri="{FF2B5EF4-FFF2-40B4-BE49-F238E27FC236}">
                <a16:creationId xmlns:a16="http://schemas.microsoft.com/office/drawing/2014/main" id="{66D24FF3-9776-4D39-A71E-B26D4148B30E}"/>
              </a:ext>
            </a:extLst>
          </p:cNvPr>
          <p:cNvSpPr/>
          <p:nvPr/>
        </p:nvSpPr>
        <p:spPr>
          <a:xfrm>
            <a:off x="4335226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3" name="Oval 82" hidden="1">
            <a:extLst>
              <a:ext uri="{FF2B5EF4-FFF2-40B4-BE49-F238E27FC236}">
                <a16:creationId xmlns:a16="http://schemas.microsoft.com/office/drawing/2014/main" id="{EF2C92B7-B1E0-44E4-82CF-F098EB552FFC}"/>
              </a:ext>
            </a:extLst>
          </p:cNvPr>
          <p:cNvSpPr/>
          <p:nvPr/>
        </p:nvSpPr>
        <p:spPr>
          <a:xfrm>
            <a:off x="4506687" y="1600134"/>
            <a:ext cx="57148" cy="57148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126" name="Picture 125" descr="Icon&#10;&#10;Description automatically generated with medium confidence">
            <a:extLst>
              <a:ext uri="{FF2B5EF4-FFF2-40B4-BE49-F238E27FC236}">
                <a16:creationId xmlns:a16="http://schemas.microsoft.com/office/drawing/2014/main" id="{CD3966C3-A49B-43F4-8F57-F6FB512FD4B5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001" y="3314751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9" name="Picture 138" descr="Icon&#10;&#10;Description automatically generated">
            <a:extLst>
              <a:ext uri="{FF2B5EF4-FFF2-40B4-BE49-F238E27FC236}">
                <a16:creationId xmlns:a16="http://schemas.microsoft.com/office/drawing/2014/main" id="{7C18965F-B93A-4622-A90F-23D5CD04C716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130" y="3600521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90" name="TextBox 189">
            <a:extLst>
              <a:ext uri="{FF2B5EF4-FFF2-40B4-BE49-F238E27FC236}">
                <a16:creationId xmlns:a16="http://schemas.microsoft.com/office/drawing/2014/main" id="{6B61C163-2895-48EF-A7CB-86487D820051}"/>
              </a:ext>
            </a:extLst>
          </p:cNvPr>
          <p:cNvSpPr txBox="1"/>
          <p:nvPr/>
        </p:nvSpPr>
        <p:spPr>
          <a:xfrm>
            <a:off x="2038136" y="4457830"/>
            <a:ext cx="24686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Wind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1" name="TextBox 190">
            <a:extLst>
              <a:ext uri="{FF2B5EF4-FFF2-40B4-BE49-F238E27FC236}">
                <a16:creationId xmlns:a16="http://schemas.microsoft.com/office/drawing/2014/main" id="{14EC3838-C475-49AF-8422-DBDB0A12202D}"/>
              </a:ext>
            </a:extLst>
          </p:cNvPr>
          <p:cNvSpPr txBox="1"/>
          <p:nvPr/>
        </p:nvSpPr>
        <p:spPr>
          <a:xfrm>
            <a:off x="2800631" y="4457830"/>
            <a:ext cx="238846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Solar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02" name="Picture 101" descr="Icon&#10;&#10;Description automatically generated">
            <a:extLst>
              <a:ext uri="{FF2B5EF4-FFF2-40B4-BE49-F238E27FC236}">
                <a16:creationId xmlns:a16="http://schemas.microsoft.com/office/drawing/2014/main" id="{5DA1BA8E-8887-9BE8-D05E-839C2420F63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926" y="3839289"/>
            <a:ext cx="400033" cy="40003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6" name="Picture 105" descr="A picture containing text&#10;&#10;Description automatically generated">
            <a:extLst>
              <a:ext uri="{FF2B5EF4-FFF2-40B4-BE49-F238E27FC236}">
                <a16:creationId xmlns:a16="http://schemas.microsoft.com/office/drawing/2014/main" id="{D27FB9E9-346D-4DD8-5F9E-4BEF5C1DE616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123" y="3549794"/>
            <a:ext cx="699153" cy="699153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07" name="Picture 106" descr="Icon&#10;&#10;Description automatically generated">
            <a:extLst>
              <a:ext uri="{FF2B5EF4-FFF2-40B4-BE49-F238E27FC236}">
                <a16:creationId xmlns:a16="http://schemas.microsoft.com/office/drawing/2014/main" id="{8DBB0037-FFD4-95AC-2916-FEA8D1A108FB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9060" y="3628479"/>
            <a:ext cx="607868" cy="607868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25" name="TextBox 124">
            <a:extLst>
              <a:ext uri="{FF2B5EF4-FFF2-40B4-BE49-F238E27FC236}">
                <a16:creationId xmlns:a16="http://schemas.microsoft.com/office/drawing/2014/main" id="{52BE2DFB-AE26-2CB9-98CB-05D54EB4B6DE}"/>
              </a:ext>
            </a:extLst>
          </p:cNvPr>
          <p:cNvSpPr txBox="1"/>
          <p:nvPr/>
        </p:nvSpPr>
        <p:spPr>
          <a:xfrm>
            <a:off x="6303861" y="4457830"/>
            <a:ext cx="615551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Electric vehicles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8E6E364F-A676-46C3-B93C-4AE60B375764}"/>
              </a:ext>
            </a:extLst>
          </p:cNvPr>
          <p:cNvSpPr txBox="1"/>
          <p:nvPr/>
        </p:nvSpPr>
        <p:spPr>
          <a:xfrm>
            <a:off x="8437140" y="4457830"/>
            <a:ext cx="304570" cy="155425"/>
          </a:xfrm>
          <a:prstGeom prst="rect">
            <a:avLst/>
          </a:prstGeom>
          <a:noFill/>
          <a:effectLst/>
        </p:spPr>
        <p:txBody>
          <a:bodyPr wrap="none" lIns="28574" tIns="28574" rIns="28574" bIns="28574" rtlCol="0">
            <a:spAutoFit/>
          </a:bodyPr>
          <a:lstStyle/>
          <a:p>
            <a:pPr algn="ctr" defTabSz="362891">
              <a:defRPr/>
            </a:pPr>
            <a:r>
              <a:rPr lang="en-US" sz="635">
                <a:solidFill>
                  <a:prstClr val="white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Offices</a:t>
            </a:r>
            <a:endParaRPr lang="en-NL" sz="635">
              <a:solidFill>
                <a:prstClr val="white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3828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2000">
        <p159:morph option="byObject"/>
      </p:transition>
    </mc:Choice>
    <mc:Fallback xmlns="">
      <p:transition spd="slow" advTm="2000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Diagram, engineering drawing&#10;&#10;Description automatically generated">
            <a:extLst>
              <a:ext uri="{FF2B5EF4-FFF2-40B4-BE49-F238E27FC236}">
                <a16:creationId xmlns:a16="http://schemas.microsoft.com/office/drawing/2014/main" id="{0AEB6F68-914C-F314-CB7B-9DA3042731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  <a14:imgEffect>
                      <a14:brightnessContrast contrast="-2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813123" y="-5201184"/>
            <a:ext cx="18770246" cy="17719511"/>
          </a:xfrm>
          <a:prstGeom prst="rect">
            <a:avLst/>
          </a:prstGeom>
        </p:spPr>
      </p:pic>
      <p:sp>
        <p:nvSpPr>
          <p:cNvPr id="99" name="Freeform: Shape 98">
            <a:extLst>
              <a:ext uri="{FF2B5EF4-FFF2-40B4-BE49-F238E27FC236}">
                <a16:creationId xmlns:a16="http://schemas.microsoft.com/office/drawing/2014/main" id="{D8ABF1F4-685F-2E55-A8FF-0835FC87111F}"/>
              </a:ext>
            </a:extLst>
          </p:cNvPr>
          <p:cNvSpPr/>
          <p:nvPr/>
        </p:nvSpPr>
        <p:spPr>
          <a:xfrm>
            <a:off x="-1" y="41"/>
            <a:ext cx="9144001" cy="5143421"/>
          </a:xfrm>
          <a:custGeom>
            <a:avLst/>
            <a:gdLst>
              <a:gd name="connsiteX0" fmla="*/ 4477068 w 11520488"/>
              <a:gd name="connsiteY0" fmla="*/ 1172845 h 6480175"/>
              <a:gd name="connsiteX1" fmla="*/ 2956560 w 11520488"/>
              <a:gd name="connsiteY1" fmla="*/ 2693353 h 6480175"/>
              <a:gd name="connsiteX2" fmla="*/ 4477068 w 11520488"/>
              <a:gd name="connsiteY2" fmla="*/ 4213861 h 6480175"/>
              <a:gd name="connsiteX3" fmla="*/ 5997576 w 11520488"/>
              <a:gd name="connsiteY3" fmla="*/ 2693353 h 6480175"/>
              <a:gd name="connsiteX4" fmla="*/ 4477068 w 11520488"/>
              <a:gd name="connsiteY4" fmla="*/ 1172845 h 6480175"/>
              <a:gd name="connsiteX5" fmla="*/ 0 w 11520488"/>
              <a:gd name="connsiteY5" fmla="*/ 0 h 6480175"/>
              <a:gd name="connsiteX6" fmla="*/ 11520488 w 11520488"/>
              <a:gd name="connsiteY6" fmla="*/ 0 h 6480175"/>
              <a:gd name="connsiteX7" fmla="*/ 11520488 w 11520488"/>
              <a:gd name="connsiteY7" fmla="*/ 6480175 h 6480175"/>
              <a:gd name="connsiteX8" fmla="*/ 0 w 11520488"/>
              <a:gd name="connsiteY8" fmla="*/ 6480175 h 6480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1520488" h="6480175">
                <a:moveTo>
                  <a:pt x="4477068" y="1172845"/>
                </a:moveTo>
                <a:cubicBezTo>
                  <a:pt x="3637315" y="1172845"/>
                  <a:pt x="2956560" y="1853600"/>
                  <a:pt x="2956560" y="2693353"/>
                </a:cubicBezTo>
                <a:cubicBezTo>
                  <a:pt x="2956560" y="3533106"/>
                  <a:pt x="3637315" y="4213861"/>
                  <a:pt x="4477068" y="4213861"/>
                </a:cubicBezTo>
                <a:cubicBezTo>
                  <a:pt x="5316821" y="4213861"/>
                  <a:pt x="5997576" y="3533106"/>
                  <a:pt x="5997576" y="2693353"/>
                </a:cubicBezTo>
                <a:cubicBezTo>
                  <a:pt x="5997576" y="1853600"/>
                  <a:pt x="5316821" y="1172845"/>
                  <a:pt x="4477068" y="1172845"/>
                </a:cubicBezTo>
                <a:close/>
                <a:moveTo>
                  <a:pt x="0" y="0"/>
                </a:moveTo>
                <a:lnTo>
                  <a:pt x="11520488" y="0"/>
                </a:lnTo>
                <a:lnTo>
                  <a:pt x="11520488" y="6480175"/>
                </a:lnTo>
                <a:lnTo>
                  <a:pt x="0" y="6480175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25BF0BAD-FB71-F070-4EF4-6AED112A58BB}"/>
              </a:ext>
            </a:extLst>
          </p:cNvPr>
          <p:cNvGrpSpPr/>
          <p:nvPr/>
        </p:nvGrpSpPr>
        <p:grpSpPr>
          <a:xfrm>
            <a:off x="3353261" y="2245405"/>
            <a:ext cx="952268" cy="483436"/>
            <a:chOff x="4224760" y="2828925"/>
            <a:chExt cx="1199758" cy="609079"/>
          </a:xfrm>
          <a:solidFill>
            <a:schemeClr val="accent2">
              <a:lumMod val="60000"/>
              <a:lumOff val="40000"/>
            </a:schemeClr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D6F2C707-1923-5B15-EF0E-F38AA1BB767E}"/>
                </a:ext>
              </a:extLst>
            </p:cNvPr>
            <p:cNvSpPr/>
            <p:nvPr/>
          </p:nvSpPr>
          <p:spPr>
            <a:xfrm>
              <a:off x="4224760" y="328136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AB509A3F-443F-3AA0-D676-8A477D4700DB}"/>
                </a:ext>
              </a:extLst>
            </p:cNvPr>
            <p:cNvSpPr/>
            <p:nvPr/>
          </p:nvSpPr>
          <p:spPr>
            <a:xfrm>
              <a:off x="4304135" y="32781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ABAD482-A828-53D1-336B-5E65152E8BE2}"/>
                </a:ext>
              </a:extLst>
            </p:cNvPr>
            <p:cNvSpPr/>
            <p:nvPr/>
          </p:nvSpPr>
          <p:spPr>
            <a:xfrm>
              <a:off x="4383510" y="32781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62A6480-66B0-2098-6FCB-0BA0249C3324}"/>
                </a:ext>
              </a:extLst>
            </p:cNvPr>
            <p:cNvSpPr/>
            <p:nvPr/>
          </p:nvSpPr>
          <p:spPr>
            <a:xfrm>
              <a:off x="4462885" y="32781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E86C0964-3216-43BC-00C4-C83A239255E3}"/>
                </a:ext>
              </a:extLst>
            </p:cNvPr>
            <p:cNvSpPr/>
            <p:nvPr/>
          </p:nvSpPr>
          <p:spPr>
            <a:xfrm>
              <a:off x="4243810" y="316706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30B91C23-ACCF-922E-DFB2-DFDB6271CF44}"/>
                </a:ext>
              </a:extLst>
            </p:cNvPr>
            <p:cNvSpPr/>
            <p:nvPr/>
          </p:nvSpPr>
          <p:spPr>
            <a:xfrm>
              <a:off x="4339060" y="31702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9B998F0-3DD5-E308-3268-DFA7C05CEF29}"/>
                </a:ext>
              </a:extLst>
            </p:cNvPr>
            <p:cNvSpPr/>
            <p:nvPr/>
          </p:nvSpPr>
          <p:spPr>
            <a:xfrm>
              <a:off x="4431135" y="31734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221823C-F7DD-A4AB-A793-8011B0FBBD9A}"/>
                </a:ext>
              </a:extLst>
            </p:cNvPr>
            <p:cNvSpPr/>
            <p:nvPr/>
          </p:nvSpPr>
          <p:spPr>
            <a:xfrm rot="16200000">
              <a:off x="4564485" y="28686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D5ECCDEB-A325-2F76-530B-7B249A301A5B}"/>
                </a:ext>
              </a:extLst>
            </p:cNvPr>
            <p:cNvSpPr/>
            <p:nvPr/>
          </p:nvSpPr>
          <p:spPr>
            <a:xfrm rot="16200000">
              <a:off x="4659735" y="28686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4050F86-ACA9-3EEA-2A36-8FBDEB74D0EF}"/>
                </a:ext>
              </a:extLst>
            </p:cNvPr>
            <p:cNvSpPr/>
            <p:nvPr/>
          </p:nvSpPr>
          <p:spPr>
            <a:xfrm rot="16200000">
              <a:off x="4574010" y="29416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74D307-EDA4-2B1A-FE40-FE9491A7376E}"/>
                </a:ext>
              </a:extLst>
            </p:cNvPr>
            <p:cNvSpPr/>
            <p:nvPr/>
          </p:nvSpPr>
          <p:spPr>
            <a:xfrm rot="16200000">
              <a:off x="4669260" y="29416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360EBC3-5BB9-2F8E-2780-E9BA00A4F618}"/>
                </a:ext>
              </a:extLst>
            </p:cNvPr>
            <p:cNvSpPr/>
            <p:nvPr/>
          </p:nvSpPr>
          <p:spPr>
            <a:xfrm rot="16200000">
              <a:off x="4583535" y="30210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F5C260-5D52-5790-1EF1-23A2E9E32D51}"/>
                </a:ext>
              </a:extLst>
            </p:cNvPr>
            <p:cNvSpPr/>
            <p:nvPr/>
          </p:nvSpPr>
          <p:spPr>
            <a:xfrm rot="16200000">
              <a:off x="4678785" y="30210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5DD2E866-4CFC-A914-3C58-FB4E1217121E}"/>
                </a:ext>
              </a:extLst>
            </p:cNvPr>
            <p:cNvSpPr/>
            <p:nvPr/>
          </p:nvSpPr>
          <p:spPr>
            <a:xfrm rot="16200000">
              <a:off x="4793085" y="28654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4481972-33F0-443C-D214-BC3DA2B83D8D}"/>
                </a:ext>
              </a:extLst>
            </p:cNvPr>
            <p:cNvSpPr/>
            <p:nvPr/>
          </p:nvSpPr>
          <p:spPr>
            <a:xfrm rot="16200000">
              <a:off x="4888335" y="28654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A47F610-BD26-1CBD-4C6E-56F491AFAFA9}"/>
                </a:ext>
              </a:extLst>
            </p:cNvPr>
            <p:cNvSpPr/>
            <p:nvPr/>
          </p:nvSpPr>
          <p:spPr>
            <a:xfrm rot="16200000">
              <a:off x="4796260" y="29416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9D0E34B5-0B52-E962-A47A-F6DE106EFA46}"/>
                </a:ext>
              </a:extLst>
            </p:cNvPr>
            <p:cNvSpPr/>
            <p:nvPr/>
          </p:nvSpPr>
          <p:spPr>
            <a:xfrm rot="16200000">
              <a:off x="4891510" y="29416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3EFBCFC2-9F4B-7D8A-C7E6-80CDAB3F2826}"/>
                </a:ext>
              </a:extLst>
            </p:cNvPr>
            <p:cNvSpPr/>
            <p:nvPr/>
          </p:nvSpPr>
          <p:spPr>
            <a:xfrm rot="16200000">
              <a:off x="4799435" y="30178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2F6C863-71B7-E9ED-497A-E8D0589C120E}"/>
                </a:ext>
              </a:extLst>
            </p:cNvPr>
            <p:cNvSpPr/>
            <p:nvPr/>
          </p:nvSpPr>
          <p:spPr>
            <a:xfrm rot="16200000">
              <a:off x="4894685" y="30178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40BEA873-0BCD-1FC6-480A-82FBD9425315}"/>
                </a:ext>
              </a:extLst>
            </p:cNvPr>
            <p:cNvSpPr/>
            <p:nvPr/>
          </p:nvSpPr>
          <p:spPr>
            <a:xfrm rot="16200000">
              <a:off x="4802610" y="314166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8D29EA25-94BC-A3FA-5F61-22CC5AE83797}"/>
                </a:ext>
              </a:extLst>
            </p:cNvPr>
            <p:cNvSpPr/>
            <p:nvPr/>
          </p:nvSpPr>
          <p:spPr>
            <a:xfrm rot="16200000">
              <a:off x="4897860" y="314166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B9AF1393-89E4-4099-19C6-6072520D82EE}"/>
                </a:ext>
              </a:extLst>
            </p:cNvPr>
            <p:cNvSpPr/>
            <p:nvPr/>
          </p:nvSpPr>
          <p:spPr>
            <a:xfrm rot="16200000">
              <a:off x="4805785" y="32146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3C8C3BF3-2CA2-62A8-F23F-320539E9CCC9}"/>
                </a:ext>
              </a:extLst>
            </p:cNvPr>
            <p:cNvSpPr/>
            <p:nvPr/>
          </p:nvSpPr>
          <p:spPr>
            <a:xfrm rot="16200000">
              <a:off x="4901035" y="32146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55C7F171-77A8-FC91-66CA-CD238938E79A}"/>
                </a:ext>
              </a:extLst>
            </p:cNvPr>
            <p:cNvSpPr/>
            <p:nvPr/>
          </p:nvSpPr>
          <p:spPr>
            <a:xfrm rot="16200000">
              <a:off x="4815310" y="32845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86F9C07-3A15-5A29-4899-837530595BF7}"/>
                </a:ext>
              </a:extLst>
            </p:cNvPr>
            <p:cNvSpPr/>
            <p:nvPr/>
          </p:nvSpPr>
          <p:spPr>
            <a:xfrm rot="16200000">
              <a:off x="4910560" y="32845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CEE3208-A34E-1106-3FE6-B7EC632025C9}"/>
                </a:ext>
              </a:extLst>
            </p:cNvPr>
            <p:cNvSpPr/>
            <p:nvPr/>
          </p:nvSpPr>
          <p:spPr>
            <a:xfrm rot="16200000">
              <a:off x="5028035" y="30178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5C4D2E0-3842-CC8F-C757-5CE515EAD9CD}"/>
                </a:ext>
              </a:extLst>
            </p:cNvPr>
            <p:cNvSpPr/>
            <p:nvPr/>
          </p:nvSpPr>
          <p:spPr>
            <a:xfrm rot="16200000">
              <a:off x="5028035" y="2944812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EBCABCD0-003E-C909-7EDE-CCED18E2AE93}"/>
                </a:ext>
              </a:extLst>
            </p:cNvPr>
            <p:cNvSpPr/>
            <p:nvPr/>
          </p:nvSpPr>
          <p:spPr>
            <a:xfrm rot="16200000">
              <a:off x="5024860" y="28717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1C91FF55-E91F-EDBA-A93A-29EDE5C2EF8F}"/>
                </a:ext>
              </a:extLst>
            </p:cNvPr>
            <p:cNvSpPr/>
            <p:nvPr/>
          </p:nvSpPr>
          <p:spPr>
            <a:xfrm rot="16200000">
              <a:off x="5031210" y="31384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3007204-52F6-5ECE-2E67-572B6632EDA0}"/>
                </a:ext>
              </a:extLst>
            </p:cNvPr>
            <p:cNvSpPr/>
            <p:nvPr/>
          </p:nvSpPr>
          <p:spPr>
            <a:xfrm rot="16200000">
              <a:off x="5037560" y="321468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E09C3824-382B-B8B0-1E01-315470F0CC0D}"/>
                </a:ext>
              </a:extLst>
            </p:cNvPr>
            <p:cNvSpPr/>
            <p:nvPr/>
          </p:nvSpPr>
          <p:spPr>
            <a:xfrm rot="16200000">
              <a:off x="5037560" y="3284537"/>
              <a:ext cx="51965" cy="72007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93BB21C9-F697-B12B-6D43-86D34E2413BC}"/>
                </a:ext>
              </a:extLst>
            </p:cNvPr>
            <p:cNvSpPr/>
            <p:nvPr/>
          </p:nvSpPr>
          <p:spPr>
            <a:xfrm>
              <a:off x="5148685" y="3148509"/>
              <a:ext cx="45719" cy="28423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D544DAB6-4F58-D3AC-FEA1-62A7AA985B92}"/>
                </a:ext>
              </a:extLst>
            </p:cNvPr>
            <p:cNvSpPr/>
            <p:nvPr/>
          </p:nvSpPr>
          <p:spPr>
            <a:xfrm>
              <a:off x="5151860" y="2879131"/>
              <a:ext cx="45719" cy="24506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B1AD5F6-BFA9-50A2-A891-C153BE6ADE5F}"/>
                </a:ext>
              </a:extLst>
            </p:cNvPr>
            <p:cNvSpPr/>
            <p:nvPr/>
          </p:nvSpPr>
          <p:spPr>
            <a:xfrm>
              <a:off x="5244039" y="2881808"/>
              <a:ext cx="155079" cy="121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147D0680-79C8-63EA-FD92-C190A79804FC}"/>
                </a:ext>
              </a:extLst>
            </p:cNvPr>
            <p:cNvSpPr/>
            <p:nvPr/>
          </p:nvSpPr>
          <p:spPr>
            <a:xfrm>
              <a:off x="5250285" y="3045320"/>
              <a:ext cx="155079" cy="12181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CBAEC67-68B5-5AF7-8DE7-332400CEA3C0}"/>
                </a:ext>
              </a:extLst>
            </p:cNvPr>
            <p:cNvSpPr/>
            <p:nvPr/>
          </p:nvSpPr>
          <p:spPr>
            <a:xfrm>
              <a:off x="5248728" y="3231554"/>
              <a:ext cx="82097" cy="201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B1FBDCE9-9A98-0366-D3C3-B98C44177E58}"/>
                </a:ext>
              </a:extLst>
            </p:cNvPr>
            <p:cNvSpPr/>
            <p:nvPr/>
          </p:nvSpPr>
          <p:spPr>
            <a:xfrm>
              <a:off x="5342421" y="3236813"/>
              <a:ext cx="82097" cy="20119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29927D1-AEBC-3F82-D511-123E48E522DA}"/>
                </a:ext>
              </a:extLst>
            </p:cNvPr>
            <p:cNvCxnSpPr>
              <a:cxnSpLocks/>
            </p:cNvCxnSpPr>
            <p:nvPr/>
          </p:nvCxnSpPr>
          <p:spPr>
            <a:xfrm>
              <a:off x="5119614" y="2828925"/>
              <a:ext cx="17475" cy="548183"/>
            </a:xfrm>
            <a:prstGeom prst="line">
              <a:avLst/>
            </a:prstGeom>
            <a:grpFill/>
            <a:ln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16061A21-1F77-66EC-8D0F-A715282B4A55}"/>
                </a:ext>
              </a:extLst>
            </p:cNvPr>
            <p:cNvCxnSpPr>
              <a:cxnSpLocks/>
            </p:cNvCxnSpPr>
            <p:nvPr/>
          </p:nvCxnSpPr>
          <p:spPr>
            <a:xfrm>
              <a:off x="5057775" y="3213023"/>
              <a:ext cx="72157" cy="0"/>
            </a:xfrm>
            <a:prstGeom prst="line">
              <a:avLst/>
            </a:prstGeom>
            <a:grpFill/>
            <a:ln>
              <a:solidFill>
                <a:srgbClr val="F7DF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C6F52F62-DC1B-50F1-66F3-30B3589C97AE}"/>
              </a:ext>
            </a:extLst>
          </p:cNvPr>
          <p:cNvGrpSpPr/>
          <p:nvPr/>
        </p:nvGrpSpPr>
        <p:grpSpPr>
          <a:xfrm>
            <a:off x="2983739" y="1552864"/>
            <a:ext cx="1776635" cy="1322945"/>
            <a:chOff x="3759200" y="1956398"/>
            <a:chExt cx="2238375" cy="1666772"/>
          </a:xfrm>
          <a:effectLst/>
        </p:grpSpPr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9E4AE886-DAD7-9D23-5B6C-B37E18F3F8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007346" y="3377108"/>
              <a:ext cx="1129743" cy="26492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CDB7D8C-5D86-5B0A-E7FA-4D4AF4E8373F}"/>
                </a:ext>
              </a:extLst>
            </p:cNvPr>
            <p:cNvCxnSpPr>
              <a:cxnSpLocks/>
            </p:cNvCxnSpPr>
            <p:nvPr/>
          </p:nvCxnSpPr>
          <p:spPr>
            <a:xfrm>
              <a:off x="4524871" y="2843286"/>
              <a:ext cx="35447" cy="662409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E8FF0444-5CD3-26E6-4916-3543B32B83F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97821" y="3107233"/>
              <a:ext cx="1129743" cy="26492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6655CDD-38FA-C09D-22D5-5D477476D104}"/>
                </a:ext>
              </a:extLst>
            </p:cNvPr>
            <p:cNvCxnSpPr>
              <a:cxnSpLocks/>
            </p:cNvCxnSpPr>
            <p:nvPr/>
          </p:nvCxnSpPr>
          <p:spPr>
            <a:xfrm>
              <a:off x="3988296" y="2960761"/>
              <a:ext cx="39118" cy="662409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50398CEE-FED7-970E-F3C1-12ABCA55C2A5}"/>
                </a:ext>
              </a:extLst>
            </p:cNvPr>
            <p:cNvCxnSpPr>
              <a:cxnSpLocks/>
            </p:cNvCxnSpPr>
            <p:nvPr/>
          </p:nvCxnSpPr>
          <p:spPr>
            <a:xfrm>
              <a:off x="5433939" y="2816225"/>
              <a:ext cx="19050" cy="597590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03A319AF-0CB1-D73B-19B3-B794B7D825AB}"/>
                </a:ext>
              </a:extLst>
            </p:cNvPr>
            <p:cNvSpPr/>
            <p:nvPr/>
          </p:nvSpPr>
          <p:spPr>
            <a:xfrm>
              <a:off x="4668764" y="3142476"/>
              <a:ext cx="66179" cy="45719"/>
            </a:xfrm>
            <a:prstGeom prst="rect">
              <a:avLst/>
            </a:prstGeom>
            <a:solidFill>
              <a:srgbClr val="F7DF71"/>
            </a:solidFill>
            <a:ln w="12700">
              <a:solidFill>
                <a:srgbClr val="F7D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75BEFFA6-5283-FB1F-ACFF-4894A5ABD1AF}"/>
                </a:ext>
              </a:extLst>
            </p:cNvPr>
            <p:cNvCxnSpPr>
              <a:stCxn id="68" idx="0"/>
            </p:cNvCxnSpPr>
            <p:nvPr/>
          </p:nvCxnSpPr>
          <p:spPr>
            <a:xfrm flipV="1">
              <a:off x="4701854" y="3113583"/>
              <a:ext cx="817" cy="28893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A047582-29A4-332F-0CEA-45EA1D3B368C}"/>
                </a:ext>
              </a:extLst>
            </p:cNvPr>
            <p:cNvCxnSpPr/>
            <p:nvPr/>
          </p:nvCxnSpPr>
          <p:spPr>
            <a:xfrm>
              <a:off x="4531221" y="3016323"/>
              <a:ext cx="120650" cy="0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ABDAEE30-AF29-4E38-BBA2-A2D08B633617}"/>
                </a:ext>
              </a:extLst>
            </p:cNvPr>
            <p:cNvCxnSpPr>
              <a:cxnSpLocks/>
            </p:cNvCxnSpPr>
            <p:nvPr/>
          </p:nvCxnSpPr>
          <p:spPr>
            <a:xfrm>
              <a:off x="4867771" y="3003623"/>
              <a:ext cx="259258" cy="0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D848B691-2D09-FB37-44A6-D265F948985F}"/>
                </a:ext>
              </a:extLst>
            </p:cNvPr>
            <p:cNvCxnSpPr>
              <a:cxnSpLocks/>
            </p:cNvCxnSpPr>
            <p:nvPr/>
          </p:nvCxnSpPr>
          <p:spPr>
            <a:xfrm>
              <a:off x="4878314" y="3240088"/>
              <a:ext cx="6350" cy="137020"/>
            </a:xfrm>
            <a:prstGeom prst="line">
              <a:avLst/>
            </a:prstGeom>
            <a:ln w="12700"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3" name="Group 92">
              <a:extLst>
                <a:ext uri="{FF2B5EF4-FFF2-40B4-BE49-F238E27FC236}">
                  <a16:creationId xmlns:a16="http://schemas.microsoft.com/office/drawing/2014/main" id="{43C09133-1783-405D-6FA4-1205A08D12D3}"/>
                </a:ext>
              </a:extLst>
            </p:cNvPr>
            <p:cNvGrpSpPr/>
            <p:nvPr/>
          </p:nvGrpSpPr>
          <p:grpSpPr>
            <a:xfrm>
              <a:off x="3759200" y="1956398"/>
              <a:ext cx="2238375" cy="886888"/>
              <a:chOff x="3759200" y="1956398"/>
              <a:chExt cx="2238375" cy="886888"/>
            </a:xfrm>
          </p:grpSpPr>
          <p:cxnSp>
            <p:nvCxnSpPr>
              <p:cNvPr id="55" name="Straight Connector 54">
                <a:extLst>
                  <a:ext uri="{FF2B5EF4-FFF2-40B4-BE49-F238E27FC236}">
                    <a16:creationId xmlns:a16="http://schemas.microsoft.com/office/drawing/2014/main" id="{30D2CBD6-8C6D-DE60-E0B2-57AF17AE76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58667" y="2805608"/>
                <a:ext cx="1738908" cy="37678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>
                <a:extLst>
                  <a:ext uri="{FF2B5EF4-FFF2-40B4-BE49-F238E27FC236}">
                    <a16:creationId xmlns:a16="http://schemas.microsoft.com/office/drawing/2014/main" id="{F10F5844-2130-A998-60A5-C07613C390B0}"/>
                  </a:ext>
                </a:extLst>
              </p:cNvPr>
              <p:cNvCxnSpPr/>
              <p:nvPr/>
            </p:nvCxnSpPr>
            <p:spPr>
              <a:xfrm flipH="1" flipV="1">
                <a:off x="4027414" y="2705100"/>
                <a:ext cx="249311" cy="138186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>
                <a:extLst>
                  <a:ext uri="{FF2B5EF4-FFF2-40B4-BE49-F238E27FC236}">
                    <a16:creationId xmlns:a16="http://schemas.microsoft.com/office/drawing/2014/main" id="{F486A9CF-F41D-EFC9-A9BC-9D874F6E328E}"/>
                  </a:ext>
                </a:extLst>
              </p:cNvPr>
              <p:cNvCxnSpPr/>
              <p:nvPr/>
            </p:nvCxnSpPr>
            <p:spPr>
              <a:xfrm flipH="1" flipV="1">
                <a:off x="3988296" y="2485530"/>
                <a:ext cx="35447" cy="219570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>
                <a:extLst>
                  <a:ext uri="{FF2B5EF4-FFF2-40B4-BE49-F238E27FC236}">
                    <a16:creationId xmlns:a16="http://schemas.microsoft.com/office/drawing/2014/main" id="{6198D3C2-B7D5-B686-E6E0-9D6A5F9485B0}"/>
                  </a:ext>
                </a:extLst>
              </p:cNvPr>
              <p:cNvCxnSpPr/>
              <p:nvPr/>
            </p:nvCxnSpPr>
            <p:spPr>
              <a:xfrm flipV="1">
                <a:off x="3997821" y="1996085"/>
                <a:ext cx="174129" cy="489445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>
                <a:extLst>
                  <a:ext uri="{FF2B5EF4-FFF2-40B4-BE49-F238E27FC236}">
                    <a16:creationId xmlns:a16="http://schemas.microsoft.com/office/drawing/2014/main" id="{9663137C-5449-D19F-AB2A-939C36707C03}"/>
                  </a:ext>
                </a:extLst>
              </p:cNvPr>
              <p:cNvCxnSpPr/>
              <p:nvPr/>
            </p:nvCxnSpPr>
            <p:spPr>
              <a:xfrm flipH="1" flipV="1">
                <a:off x="4033268" y="1956398"/>
                <a:ext cx="138682" cy="39687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>
                <a:extLst>
                  <a:ext uri="{FF2B5EF4-FFF2-40B4-BE49-F238E27FC236}">
                    <a16:creationId xmlns:a16="http://schemas.microsoft.com/office/drawing/2014/main" id="{46617C5A-F5A9-1FA3-7097-807777BC2B3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759200" y="1956398"/>
                <a:ext cx="274068" cy="0"/>
              </a:xfrm>
              <a:prstGeom prst="line">
                <a:avLst/>
              </a:prstGeom>
              <a:ln w="12700">
                <a:solidFill>
                  <a:schemeClr val="accent3">
                    <a:lumMod val="60000"/>
                    <a:lumOff val="4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96" name="Group 95">
            <a:extLst>
              <a:ext uri="{FF2B5EF4-FFF2-40B4-BE49-F238E27FC236}">
                <a16:creationId xmlns:a16="http://schemas.microsoft.com/office/drawing/2014/main" id="{8406294F-2BB0-B595-2D49-2C7F146B7BA6}"/>
              </a:ext>
            </a:extLst>
          </p:cNvPr>
          <p:cNvGrpSpPr/>
          <p:nvPr/>
        </p:nvGrpSpPr>
        <p:grpSpPr>
          <a:xfrm>
            <a:off x="2808144" y="1280699"/>
            <a:ext cx="325087" cy="362888"/>
            <a:chOff x="3537968" y="1613498"/>
            <a:chExt cx="409575" cy="457200"/>
          </a:xfrm>
        </p:grpSpPr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36F7F036-5F9F-1C1A-9A34-03216F43FA7C}"/>
                </a:ext>
              </a:extLst>
            </p:cNvPr>
            <p:cNvSpPr/>
            <p:nvPr/>
          </p:nvSpPr>
          <p:spPr>
            <a:xfrm>
              <a:off x="3537968" y="1842098"/>
              <a:ext cx="228600" cy="228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sp>
          <p:nvSpPr>
            <p:cNvPr id="91" name="Oval 90">
              <a:extLst>
                <a:ext uri="{FF2B5EF4-FFF2-40B4-BE49-F238E27FC236}">
                  <a16:creationId xmlns:a16="http://schemas.microsoft.com/office/drawing/2014/main" id="{2D6288FC-A30D-4D99-09A6-EE4F17F844D0}"/>
                </a:ext>
              </a:extLst>
            </p:cNvPr>
            <p:cNvSpPr/>
            <p:nvPr/>
          </p:nvSpPr>
          <p:spPr>
            <a:xfrm>
              <a:off x="3718943" y="1613498"/>
              <a:ext cx="228600" cy="228600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</p:grpSp>
      <p:sp>
        <p:nvSpPr>
          <p:cNvPr id="100" name="Oval 99">
            <a:extLst>
              <a:ext uri="{FF2B5EF4-FFF2-40B4-BE49-F238E27FC236}">
                <a16:creationId xmlns:a16="http://schemas.microsoft.com/office/drawing/2014/main" id="{B5AFB580-E103-D7C6-3D36-B86B2B56D296}"/>
              </a:ext>
            </a:extLst>
          </p:cNvPr>
          <p:cNvSpPr/>
          <p:nvPr/>
        </p:nvSpPr>
        <p:spPr>
          <a:xfrm>
            <a:off x="3016384" y="1534566"/>
            <a:ext cx="36599" cy="3659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1" name="Oval 100">
            <a:extLst>
              <a:ext uri="{FF2B5EF4-FFF2-40B4-BE49-F238E27FC236}">
                <a16:creationId xmlns:a16="http://schemas.microsoft.com/office/drawing/2014/main" id="{127C8254-09F7-E639-4AC7-438942BB2044}"/>
              </a:ext>
            </a:extLst>
          </p:cNvPr>
          <p:cNvSpPr/>
          <p:nvPr/>
        </p:nvSpPr>
        <p:spPr>
          <a:xfrm>
            <a:off x="3714624" y="2518801"/>
            <a:ext cx="36599" cy="3659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2" name="Oval 101">
            <a:extLst>
              <a:ext uri="{FF2B5EF4-FFF2-40B4-BE49-F238E27FC236}">
                <a16:creationId xmlns:a16="http://schemas.microsoft.com/office/drawing/2014/main" id="{7A801107-551D-0A24-0281-0561BA43EC1E}"/>
              </a:ext>
            </a:extLst>
          </p:cNvPr>
          <p:cNvSpPr/>
          <p:nvPr/>
        </p:nvSpPr>
        <p:spPr>
          <a:xfrm>
            <a:off x="4294708" y="2220205"/>
            <a:ext cx="36599" cy="3659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3" name="Oval 102">
            <a:extLst>
              <a:ext uri="{FF2B5EF4-FFF2-40B4-BE49-F238E27FC236}">
                <a16:creationId xmlns:a16="http://schemas.microsoft.com/office/drawing/2014/main" id="{FBD64568-79DF-7B8D-49FD-39719B3D5DC8}"/>
              </a:ext>
            </a:extLst>
          </p:cNvPr>
          <p:cNvSpPr/>
          <p:nvPr/>
        </p:nvSpPr>
        <p:spPr>
          <a:xfrm>
            <a:off x="3573107" y="2235954"/>
            <a:ext cx="36599" cy="36599"/>
          </a:xfrm>
          <a:prstGeom prst="ellipse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104" name="Isosceles Triangle 103">
            <a:extLst>
              <a:ext uri="{FF2B5EF4-FFF2-40B4-BE49-F238E27FC236}">
                <a16:creationId xmlns:a16="http://schemas.microsoft.com/office/drawing/2014/main" id="{653EB900-0527-B7AA-786D-4ED82533DA3D}"/>
              </a:ext>
            </a:extLst>
          </p:cNvPr>
          <p:cNvSpPr/>
          <p:nvPr/>
        </p:nvSpPr>
        <p:spPr>
          <a:xfrm rot="10800000">
            <a:off x="3837576" y="2358643"/>
            <a:ext cx="57148" cy="57148"/>
          </a:xfrm>
          <a:prstGeom prst="triangle">
            <a:avLst/>
          </a:prstGeom>
          <a:gradFill>
            <a:gsLst>
              <a:gs pos="0">
                <a:schemeClr val="tx2">
                  <a:lumMod val="75000"/>
                </a:schemeClr>
              </a:gs>
              <a:gs pos="30000">
                <a:schemeClr val="tx2"/>
              </a:gs>
              <a:gs pos="69000">
                <a:srgbClr val="FF0000"/>
              </a:gs>
            </a:gsLst>
            <a:lin ang="16200000" scaled="1"/>
          </a:gradFill>
          <a:ln w="6350"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79" name="Rectangle: Rounded Corners 78">
            <a:extLst>
              <a:ext uri="{FF2B5EF4-FFF2-40B4-BE49-F238E27FC236}">
                <a16:creationId xmlns:a16="http://schemas.microsoft.com/office/drawing/2014/main" id="{4A4FA944-04C0-0F37-C667-CC3603D3891C}"/>
              </a:ext>
            </a:extLst>
          </p:cNvPr>
          <p:cNvSpPr/>
          <p:nvPr/>
        </p:nvSpPr>
        <p:spPr>
          <a:xfrm>
            <a:off x="5259782" y="1082320"/>
            <a:ext cx="2000658" cy="1992571"/>
          </a:xfrm>
          <a:prstGeom prst="roundRect">
            <a:avLst>
              <a:gd name="adj" fmla="val 12189"/>
            </a:avLst>
          </a:prstGeom>
          <a:solidFill>
            <a:schemeClr val="bg2"/>
          </a:solidFill>
          <a:ln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29000">
                  <a:schemeClr val="bg1">
                    <a:lumMod val="85000"/>
                  </a:schemeClr>
                </a:gs>
                <a:gs pos="58000">
                  <a:schemeClr val="bg2"/>
                </a:gs>
                <a:gs pos="93000">
                  <a:srgbClr val="F3F3F3"/>
                </a:gs>
              </a:gsLst>
              <a:lin ang="54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pic>
        <p:nvPicPr>
          <p:cNvPr id="74" name="Picture 73" descr="Icon&#10;&#10;Description automatically generated">
            <a:extLst>
              <a:ext uri="{FF2B5EF4-FFF2-40B4-BE49-F238E27FC236}">
                <a16:creationId xmlns:a16="http://schemas.microsoft.com/office/drawing/2014/main" id="{51D2C886-CE4E-D19A-9B4F-45F3BF33EC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1085748"/>
            <a:ext cx="457181" cy="4571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98F1D7C-1F16-A859-6745-FA81959C58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2114518"/>
            <a:ext cx="457181" cy="457181"/>
          </a:xfrm>
          <a:prstGeom prst="rect">
            <a:avLst/>
          </a:prstGeom>
        </p:spPr>
      </p:pic>
      <p:pic>
        <p:nvPicPr>
          <p:cNvPr id="13" name="Picture 12" descr="A picture containing text, fireworks, outdoor object&#10;&#10;Description automatically generated">
            <a:extLst>
              <a:ext uri="{FF2B5EF4-FFF2-40B4-BE49-F238E27FC236}">
                <a16:creationId xmlns:a16="http://schemas.microsoft.com/office/drawing/2014/main" id="{4F2B5914-23A4-6F01-EE23-649E646B9D4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2628904"/>
            <a:ext cx="457181" cy="457181"/>
          </a:xfrm>
          <a:prstGeom prst="rect">
            <a:avLst/>
          </a:prstGeom>
        </p:spPr>
      </p:pic>
      <p:pic>
        <p:nvPicPr>
          <p:cNvPr id="33" name="Picture 32" descr="A picture containing shoji, dark&#10;&#10;Description automatically generated">
            <a:extLst>
              <a:ext uri="{FF2B5EF4-FFF2-40B4-BE49-F238E27FC236}">
                <a16:creationId xmlns:a16="http://schemas.microsoft.com/office/drawing/2014/main" id="{D92ED8B7-4BEF-095C-C8E4-AE4C9A34CDA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9359" y="1600133"/>
            <a:ext cx="457181" cy="457181"/>
          </a:xfrm>
          <a:prstGeom prst="rect">
            <a:avLst/>
          </a:prstGeom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1BA55F33-862E-DF29-0DD1-9AD05B8E1DA3}"/>
              </a:ext>
            </a:extLst>
          </p:cNvPr>
          <p:cNvSpPr txBox="1"/>
          <p:nvPr/>
        </p:nvSpPr>
        <p:spPr>
          <a:xfrm>
            <a:off x="5961784" y="1224414"/>
            <a:ext cx="796691" cy="17991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defTabSz="362891">
              <a:defRPr/>
            </a:pPr>
            <a:r>
              <a:rPr lang="en-US" sz="794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Trend prediction</a:t>
            </a:r>
            <a:endParaRPr lang="en-NL" sz="794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6A1BC548-DDD4-A6E8-4D7E-E073602A3366}"/>
              </a:ext>
            </a:extLst>
          </p:cNvPr>
          <p:cNvSpPr txBox="1"/>
          <p:nvPr/>
        </p:nvSpPr>
        <p:spPr>
          <a:xfrm>
            <a:off x="5961785" y="1714442"/>
            <a:ext cx="1009890" cy="17991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defTabSz="362891">
              <a:defRPr/>
            </a:pPr>
            <a:r>
              <a:rPr lang="en-US" sz="794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Detection of patterns</a:t>
            </a:r>
            <a:endParaRPr lang="en-NL" sz="794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E8BC563-A727-E6C2-6212-C65464AC7CE6}"/>
              </a:ext>
            </a:extLst>
          </p:cNvPr>
          <p:cNvSpPr txBox="1"/>
          <p:nvPr/>
        </p:nvSpPr>
        <p:spPr>
          <a:xfrm>
            <a:off x="5961784" y="2268719"/>
            <a:ext cx="923328" cy="17991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defTabSz="362891">
              <a:defRPr/>
            </a:pPr>
            <a:r>
              <a:rPr lang="en-US" sz="794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Detection of trends</a:t>
            </a:r>
            <a:endParaRPr lang="en-NL" sz="794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6670FD71-E5C0-6E16-CC37-BC7664019A0F}"/>
              </a:ext>
            </a:extLst>
          </p:cNvPr>
          <p:cNvSpPr txBox="1"/>
          <p:nvPr/>
        </p:nvSpPr>
        <p:spPr>
          <a:xfrm>
            <a:off x="5961785" y="2773453"/>
            <a:ext cx="710129" cy="179919"/>
          </a:xfrm>
          <a:prstGeom prst="rect">
            <a:avLst/>
          </a:prstGeom>
          <a:noFill/>
          <a:effectLst>
            <a:outerShdw blurRad="6350" dist="6350" dir="2700000" algn="tl" rotWithShape="0">
              <a:schemeClr val="accent1">
                <a:lumMod val="75000"/>
                <a:alpha val="25000"/>
              </a:schemeClr>
            </a:outerShdw>
          </a:effectLst>
        </p:spPr>
        <p:txBody>
          <a:bodyPr wrap="none" lIns="28574" tIns="28574" rIns="28574" bIns="28574" rtlCol="0">
            <a:spAutoFit/>
          </a:bodyPr>
          <a:lstStyle/>
          <a:p>
            <a:pPr defTabSz="362891">
              <a:defRPr/>
            </a:pPr>
            <a:r>
              <a:rPr lang="en-US" sz="794">
                <a:solidFill>
                  <a:srgbClr val="00AAC8">
                    <a:lumMod val="50000"/>
                  </a:srgbClr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Virtual sensors</a:t>
            </a:r>
            <a:endParaRPr lang="en-NL" sz="794">
              <a:solidFill>
                <a:srgbClr val="00AAC8">
                  <a:lumMod val="50000"/>
                </a:srgbClr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626C518-4C5D-0C9D-1776-47C3335E97E9}"/>
              </a:ext>
            </a:extLst>
          </p:cNvPr>
          <p:cNvSpPr/>
          <p:nvPr/>
        </p:nvSpPr>
        <p:spPr>
          <a:xfrm>
            <a:off x="5786310" y="609623"/>
            <a:ext cx="1300465" cy="251897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 defTabSz="362891">
              <a:defRPr/>
            </a:pPr>
            <a:endParaRPr lang="en-NL" sz="1429">
              <a:solidFill>
                <a:prstClr val="white"/>
              </a:solidFill>
              <a:latin typeface="Montserrat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E5A8E7A-4F37-9D4E-9882-94C7834523B1}"/>
              </a:ext>
            </a:extLst>
          </p:cNvPr>
          <p:cNvSpPr txBox="1"/>
          <p:nvPr/>
        </p:nvSpPr>
        <p:spPr>
          <a:xfrm>
            <a:off x="5946006" y="609837"/>
            <a:ext cx="1088437" cy="253144"/>
          </a:xfrm>
          <a:prstGeom prst="rect">
            <a:avLst/>
          </a:prstGeom>
          <a:noFill/>
        </p:spPr>
        <p:txBody>
          <a:bodyPr wrap="none" lIns="28574" tIns="28574" rIns="28574" bIns="28574" rtlCol="0">
            <a:spAutoFit/>
          </a:bodyPr>
          <a:lstStyle>
            <a:defPPr>
              <a:defRPr lang="en-US"/>
            </a:defPPr>
            <a:lvl1pPr>
              <a:defRPr sz="2000" b="1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pPr defTabSz="362891">
              <a:defRPr/>
            </a:pPr>
            <a:r>
              <a:rPr lang="en-US" sz="1270">
                <a:solidFill>
                  <a:prstClr val="white"/>
                </a:solidFill>
                <a:latin typeface="Montserrat"/>
              </a:rPr>
              <a:t>Digital Twin</a:t>
            </a:r>
            <a:endParaRPr lang="en-NL" sz="1270">
              <a:solidFill>
                <a:prstClr val="white"/>
              </a:solidFill>
              <a:latin typeface="Montserrat"/>
            </a:endParaRPr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CD4AE508-D3B7-2F4A-9407-4B8251ECA018}"/>
              </a:ext>
            </a:extLst>
          </p:cNvPr>
          <p:cNvGrpSpPr/>
          <p:nvPr/>
        </p:nvGrpSpPr>
        <p:grpSpPr>
          <a:xfrm>
            <a:off x="5411710" y="489331"/>
            <a:ext cx="492481" cy="492481"/>
            <a:chOff x="8520084" y="-675943"/>
            <a:chExt cx="864096" cy="864096"/>
          </a:xfrm>
        </p:grpSpPr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A0A351A6-394E-92C2-BFE1-89D57BFA80FD}"/>
                </a:ext>
              </a:extLst>
            </p:cNvPr>
            <p:cNvSpPr/>
            <p:nvPr/>
          </p:nvSpPr>
          <p:spPr>
            <a:xfrm>
              <a:off x="8520084" y="-675943"/>
              <a:ext cx="864096" cy="86409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362891">
                <a:defRPr/>
              </a:pPr>
              <a:endParaRPr lang="en-NL" sz="1429">
                <a:solidFill>
                  <a:prstClr val="white"/>
                </a:solidFill>
                <a:latin typeface="Montserrat"/>
              </a:endParaRPr>
            </a:p>
          </p:txBody>
        </p:sp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FB37F5F3-01A7-5A8C-0ED8-2DA4EDC7BDF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38926" y="-554522"/>
              <a:ext cx="631662" cy="6316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3297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52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3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5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75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2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25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 tmFilter="0, 0; .2, .5; .8, .5; 1, 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1" dur="250" autoRev="1" fill="hold"/>
                                        <p:tgtEl>
                                          <p:spTgt spid="10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2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3" dur="1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54" dur="1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55" dur="1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1500" autoRev="1" fill="remove"/>
                                        <p:tgtEl>
                                          <p:spTgt spid="10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8" dur="150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59" dur="150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60" dur="150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1" dur="1500" autoRev="1" fill="remove"/>
                                        <p:tgtEl>
                                          <p:spTgt spid="103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3" dur="150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64" dur="150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65" dur="150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6" dur="1500" autoRev="1" fill="remove"/>
                                        <p:tgtEl>
                                          <p:spTgt spid="10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27" presetClass="emph" presetSubtype="0" repeatCount="indefinite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8" dur="150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animClr clrSpc="rgb" dir="cw">
                                      <p:cBhvr>
                                        <p:cTn id="69" dur="150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66FF33"/>
                                      </p:to>
                                    </p:animClr>
                                    <p:set>
                                      <p:cBhvr>
                                        <p:cTn id="70" dur="150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1" dur="1500" autoRev="1" fill="remove"/>
                                        <p:tgtEl>
                                          <p:spTgt spid="10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32" presetClass="emph" presetSubtype="0" repeatCount="indefinite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73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4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75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6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77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25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750"/>
                            </p:stCondLst>
                            <p:childTnLst>
                              <p:par>
                                <p:cTn id="8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0"/>
                            </p:stCondLst>
                            <p:childTnLst>
                              <p:par>
                                <p:cTn id="8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1001"/>
                            </p:stCondLst>
                            <p:childTnLst>
                              <p:par>
                                <p:cTn id="9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11501"/>
                            </p:stCondLst>
                            <p:childTnLst>
                              <p:par>
                                <p:cTn id="9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2001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25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251"/>
                            </p:stCondLst>
                            <p:childTnLst>
                              <p:par>
                                <p:cTn id="10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2751"/>
                            </p:stCondLst>
                            <p:childTnLst>
                              <p:par>
                                <p:cTn id="1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3001"/>
                            </p:stCondLst>
                            <p:childTnLst>
                              <p:par>
                                <p:cTn id="1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3501"/>
                            </p:stCondLst>
                            <p:childTnLst>
                              <p:par>
                                <p:cTn id="1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25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3751"/>
                            </p:stCondLst>
                            <p:childTnLst>
                              <p:par>
                                <p:cTn id="1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4251"/>
                            </p:stCondLst>
                            <p:childTnLst>
                              <p:par>
                                <p:cTn id="1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25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9" grpId="0" animBg="1"/>
      <p:bldP spid="100" grpId="0" animBg="1"/>
      <p:bldP spid="100" grpId="1" animBg="1"/>
      <p:bldP spid="101" grpId="0" animBg="1"/>
      <p:bldP spid="101" grpId="1" animBg="1"/>
      <p:bldP spid="102" grpId="0" animBg="1"/>
      <p:bldP spid="102" grpId="1" animBg="1"/>
      <p:bldP spid="103" grpId="0" animBg="1"/>
      <p:bldP spid="103" grpId="1" animBg="1"/>
      <p:bldP spid="104" grpId="0" animBg="1"/>
      <p:bldP spid="104" grpId="1" animBg="1"/>
      <p:bldP spid="104" grpId="2" animBg="1"/>
      <p:bldP spid="79" grpId="0" animBg="1"/>
      <p:bldP spid="80" grpId="0"/>
      <p:bldP spid="82" grpId="0"/>
      <p:bldP spid="84" grpId="0"/>
      <p:bldP spid="86" grpId="0"/>
      <p:bldP spid="51" grpId="0" animBg="1"/>
      <p:bldP spid="88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ttps://images2.persgroep.net/rcs/2Z-3cI0kk2XUz9lyu4Bak1hQyZU/diocontent/139532947/_fill/1596/899/?appId=21791a8992982cd8da851550a453bd7f&amp;quality=0.9">
            <a:extLst>
              <a:ext uri="{FF2B5EF4-FFF2-40B4-BE49-F238E27FC236}">
                <a16:creationId xmlns:a16="http://schemas.microsoft.com/office/drawing/2014/main" id="{82E8CE29-26BE-48B2-9F06-E4CDE19D9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99" b="17499"/>
          <a:stretch>
            <a:fillRect/>
          </a:stretch>
        </p:blipFill>
        <p:spPr bwMode="auto">
          <a:xfrm>
            <a:off x="3658345" y="2739953"/>
            <a:ext cx="5307424" cy="1943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907CA27E-3E10-4C0C-90C8-84BCD4508D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Broader</a:t>
            </a:r>
            <a:r>
              <a:rPr lang="nl-NL" dirty="0"/>
              <a:t> </a:t>
            </a:r>
            <a:r>
              <a:rPr lang="nl-NL" dirty="0" err="1"/>
              <a:t>IoT</a:t>
            </a:r>
            <a:r>
              <a:rPr lang="nl-NL" dirty="0"/>
              <a:t> Platform </a:t>
            </a:r>
            <a:r>
              <a:rPr lang="nl-NL" dirty="0" err="1"/>
              <a:t>objectives</a:t>
            </a:r>
            <a:r>
              <a:rPr lang="nl-NL" dirty="0"/>
              <a:t>/ Next Steps</a:t>
            </a:r>
            <a:endParaRPr lang="en-NL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C9031E-47F7-4F1F-8653-B9DF0A17B1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Single point of entry for </a:t>
            </a:r>
            <a:r>
              <a:rPr lang="nl-NL" dirty="0" err="1"/>
              <a:t>all</a:t>
            </a:r>
            <a:r>
              <a:rPr lang="nl-NL" dirty="0"/>
              <a:t> </a:t>
            </a:r>
            <a:r>
              <a:rPr lang="nl-NL" dirty="0" err="1"/>
              <a:t>operational</a:t>
            </a:r>
            <a:r>
              <a:rPr lang="nl-NL" dirty="0"/>
              <a:t> data</a:t>
            </a:r>
            <a:endParaRPr lang="en-NL" dirty="0"/>
          </a:p>
          <a:p>
            <a:pPr lvl="1"/>
            <a:r>
              <a:rPr lang="nl-NL" dirty="0"/>
              <a:t>Solar Farms</a:t>
            </a:r>
          </a:p>
          <a:p>
            <a:pPr lvl="1"/>
            <a:r>
              <a:rPr lang="nl-NL" dirty="0" err="1"/>
              <a:t>Windmills</a:t>
            </a:r>
            <a:endParaRPr lang="nl-NL" dirty="0"/>
          </a:p>
          <a:p>
            <a:pPr lvl="1"/>
            <a:r>
              <a:rPr lang="nl-NL" dirty="0"/>
              <a:t>Central </a:t>
            </a:r>
            <a:r>
              <a:rPr lang="nl-NL" dirty="0" err="1"/>
              <a:t>Heating</a:t>
            </a:r>
            <a:r>
              <a:rPr lang="nl-NL" dirty="0"/>
              <a:t> (gas </a:t>
            </a:r>
            <a:r>
              <a:rPr lang="nl-NL" dirty="0" err="1"/>
              <a:t>powered</a:t>
            </a:r>
            <a:r>
              <a:rPr lang="nl-NL" dirty="0"/>
              <a:t>)</a:t>
            </a:r>
          </a:p>
          <a:p>
            <a:pPr lvl="1"/>
            <a:r>
              <a:rPr lang="nl-NL" dirty="0"/>
              <a:t>EV </a:t>
            </a:r>
            <a:r>
              <a:rPr lang="nl-NL" dirty="0" err="1"/>
              <a:t>charging</a:t>
            </a:r>
            <a:endParaRPr lang="nl-NL" dirty="0"/>
          </a:p>
          <a:p>
            <a:pPr lvl="1"/>
            <a:r>
              <a:rPr lang="nl-NL" dirty="0" err="1"/>
              <a:t>Local</a:t>
            </a:r>
            <a:r>
              <a:rPr lang="nl-NL" dirty="0"/>
              <a:t> </a:t>
            </a:r>
            <a:r>
              <a:rPr lang="nl-NL" dirty="0" err="1"/>
              <a:t>production</a:t>
            </a:r>
            <a:r>
              <a:rPr lang="nl-NL" dirty="0"/>
              <a:t> / </a:t>
            </a:r>
            <a:r>
              <a:rPr lang="nl-NL" dirty="0" err="1"/>
              <a:t>trade</a:t>
            </a:r>
            <a:r>
              <a:rPr lang="nl-NL" dirty="0"/>
              <a:t>/ </a:t>
            </a:r>
            <a:r>
              <a:rPr lang="nl-NL" dirty="0" err="1"/>
              <a:t>consumption</a:t>
            </a:r>
            <a:endParaRPr lang="nl-NL" dirty="0"/>
          </a:p>
          <a:p>
            <a:r>
              <a:rPr lang="nl-NL" dirty="0"/>
              <a:t>Active, Real-Time Operations </a:t>
            </a:r>
            <a:br>
              <a:rPr lang="nl-NL" dirty="0"/>
            </a:br>
            <a:r>
              <a:rPr lang="nl-NL" dirty="0"/>
              <a:t>(</a:t>
            </a:r>
            <a:r>
              <a:rPr lang="nl-NL" dirty="0" err="1"/>
              <a:t>two</a:t>
            </a:r>
            <a:r>
              <a:rPr lang="nl-NL" dirty="0"/>
              <a:t>-way data stream)</a:t>
            </a:r>
          </a:p>
          <a:p>
            <a:pPr lvl="1"/>
            <a:r>
              <a:rPr lang="nl-NL" dirty="0"/>
              <a:t>Act </a:t>
            </a:r>
          </a:p>
          <a:p>
            <a:pPr lvl="1"/>
            <a:r>
              <a:rPr lang="nl-NL" dirty="0"/>
              <a:t>Pro-act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7F413DF-6E00-4FDD-AAF6-A8EF660EB9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8376" y="804392"/>
            <a:ext cx="3106401" cy="20671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D34B68C-41C3-48DD-A55E-343CB29F7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998" y="3112425"/>
            <a:ext cx="2619375" cy="17430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C2FE5D3-E408-4431-A3F9-B7A702C34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7970052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9D32051-1EC3-42F0-AFFD-EC91D15962E4}"/>
              </a:ext>
            </a:extLst>
          </p:cNvPr>
          <p:cNvSpPr/>
          <p:nvPr/>
        </p:nvSpPr>
        <p:spPr>
          <a:xfrm>
            <a:off x="6553200" y="62753"/>
            <a:ext cx="2339788" cy="1281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337BBFB-4D2E-443A-8A9F-FF0082136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Conclusion</a:t>
            </a:r>
            <a:endParaRPr lang="en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569AB1-AA1A-49FF-9A76-9C8FA4244A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863827"/>
            <a:ext cx="7890597" cy="3780000"/>
          </a:xfrm>
        </p:spPr>
        <p:txBody>
          <a:bodyPr/>
          <a:lstStyle/>
          <a:p>
            <a:r>
              <a:rPr lang="nl-NL" dirty="0" err="1"/>
              <a:t>IoT</a:t>
            </a:r>
            <a:r>
              <a:rPr lang="nl-NL" dirty="0"/>
              <a:t> is [a special case of] data </a:t>
            </a:r>
            <a:r>
              <a:rPr lang="nl-NL" dirty="0" err="1"/>
              <a:t>integration</a:t>
            </a:r>
            <a:endParaRPr lang="nl-NL" dirty="0"/>
          </a:p>
          <a:p>
            <a:pPr lvl="1"/>
            <a:r>
              <a:rPr lang="nl-NL" dirty="0" err="1"/>
              <a:t>Communicate</a:t>
            </a:r>
            <a:r>
              <a:rPr lang="nl-NL" dirty="0"/>
              <a:t>, collect, </a:t>
            </a:r>
            <a:r>
              <a:rPr lang="nl-NL" dirty="0" err="1"/>
              <a:t>process</a:t>
            </a:r>
            <a:r>
              <a:rPr lang="nl-NL" dirty="0"/>
              <a:t>, </a:t>
            </a:r>
            <a:r>
              <a:rPr lang="nl-NL" dirty="0" err="1"/>
              <a:t>persist</a:t>
            </a:r>
            <a:r>
              <a:rPr lang="nl-NL" dirty="0"/>
              <a:t>, </a:t>
            </a:r>
            <a:r>
              <a:rPr lang="nl-NL" dirty="0" err="1"/>
              <a:t>publish</a:t>
            </a:r>
            <a:endParaRPr lang="nl-NL" dirty="0"/>
          </a:p>
          <a:p>
            <a:pPr lvl="1"/>
            <a:r>
              <a:rPr lang="nl-NL" dirty="0" err="1"/>
              <a:t>Fast</a:t>
            </a:r>
            <a:r>
              <a:rPr lang="nl-NL" dirty="0"/>
              <a:t>, High Volume, Real Time</a:t>
            </a:r>
          </a:p>
          <a:p>
            <a:pPr lvl="1"/>
            <a:r>
              <a:rPr lang="nl-NL" dirty="0" err="1"/>
              <a:t>Many</a:t>
            </a:r>
            <a:r>
              <a:rPr lang="nl-NL" dirty="0"/>
              <a:t> </a:t>
            </a:r>
            <a:r>
              <a:rPr lang="nl-NL" dirty="0" err="1"/>
              <a:t>parties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interact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</a:p>
          <a:p>
            <a:r>
              <a:rPr lang="nl-NL" dirty="0" err="1"/>
              <a:t>IoT</a:t>
            </a:r>
            <a:r>
              <a:rPr lang="nl-NL" dirty="0"/>
              <a:t> </a:t>
            </a:r>
            <a:r>
              <a:rPr lang="nl-NL" dirty="0" err="1"/>
              <a:t>brings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</a:t>
            </a:r>
            <a:r>
              <a:rPr lang="nl-NL" dirty="0" err="1"/>
              <a:t>world</a:t>
            </a:r>
            <a:r>
              <a:rPr lang="nl-NL" dirty="0"/>
              <a:t> of real </a:t>
            </a:r>
            <a:r>
              <a:rPr lang="nl-NL" dirty="0" err="1"/>
              <a:t>things</a:t>
            </a:r>
            <a:r>
              <a:rPr lang="nl-NL" dirty="0"/>
              <a:t> close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enterprise</a:t>
            </a:r>
            <a:r>
              <a:rPr lang="nl-NL" dirty="0"/>
              <a:t> IT</a:t>
            </a:r>
          </a:p>
          <a:p>
            <a:r>
              <a:rPr lang="nl-NL" dirty="0"/>
              <a:t>Automation is a lot of </a:t>
            </a:r>
            <a:r>
              <a:rPr lang="nl-NL" dirty="0" err="1"/>
              <a:t>work</a:t>
            </a:r>
            <a:r>
              <a:rPr lang="nl-NL" dirty="0"/>
              <a:t> – </a:t>
            </a:r>
            <a:r>
              <a:rPr lang="nl-NL" dirty="0" err="1"/>
              <a:t>and</a:t>
            </a:r>
            <a:r>
              <a:rPr lang="nl-NL" dirty="0"/>
              <a:t> is </a:t>
            </a:r>
            <a:r>
              <a:rPr lang="nl-NL" dirty="0" err="1"/>
              <a:t>worth</a:t>
            </a:r>
            <a:r>
              <a:rPr lang="nl-NL" dirty="0"/>
              <a:t> </a:t>
            </a:r>
            <a:r>
              <a:rPr lang="nl-NL" dirty="0" err="1"/>
              <a:t>it</a:t>
            </a:r>
            <a:r>
              <a:rPr lang="nl-NL" dirty="0"/>
              <a:t> </a:t>
            </a:r>
          </a:p>
          <a:p>
            <a:pPr lvl="1"/>
            <a:r>
              <a:rPr lang="nl-NL" dirty="0"/>
              <a:t>Speed, </a:t>
            </a:r>
            <a:r>
              <a:rPr lang="nl-NL" dirty="0" err="1"/>
              <a:t>repeatability</a:t>
            </a:r>
            <a:r>
              <a:rPr lang="nl-NL" dirty="0"/>
              <a:t>, </a:t>
            </a:r>
            <a:r>
              <a:rPr lang="nl-NL" dirty="0" err="1"/>
              <a:t>ability</a:t>
            </a:r>
            <a:r>
              <a:rPr lang="nl-NL" dirty="0"/>
              <a:t> for </a:t>
            </a:r>
            <a:r>
              <a:rPr lang="nl-NL" dirty="0" err="1"/>
              <a:t>agility</a:t>
            </a:r>
            <a:r>
              <a:rPr lang="nl-NL" dirty="0"/>
              <a:t>, </a:t>
            </a:r>
            <a:r>
              <a:rPr lang="nl-NL" dirty="0" err="1"/>
              <a:t>fewer</a:t>
            </a:r>
            <a:r>
              <a:rPr lang="nl-NL" dirty="0"/>
              <a:t> </a:t>
            </a:r>
            <a:r>
              <a:rPr lang="nl-NL" dirty="0" err="1"/>
              <a:t>errors</a:t>
            </a:r>
            <a:r>
              <a:rPr lang="nl-NL" dirty="0"/>
              <a:t>,</a:t>
            </a:r>
            <a:br>
              <a:rPr lang="nl-NL" dirty="0"/>
            </a:br>
            <a:r>
              <a:rPr lang="nl-NL" dirty="0" err="1"/>
              <a:t>reduced</a:t>
            </a:r>
            <a:r>
              <a:rPr lang="nl-NL" dirty="0"/>
              <a:t> effort, </a:t>
            </a:r>
            <a:r>
              <a:rPr lang="nl-NL" dirty="0" err="1"/>
              <a:t>less</a:t>
            </a:r>
            <a:r>
              <a:rPr lang="nl-NL" dirty="0"/>
              <a:t> </a:t>
            </a:r>
            <a:r>
              <a:rPr lang="nl-NL" dirty="0" err="1"/>
              <a:t>reliance</a:t>
            </a:r>
            <a:r>
              <a:rPr lang="nl-NL" dirty="0"/>
              <a:t> on </a:t>
            </a:r>
            <a:r>
              <a:rPr lang="nl-NL" dirty="0" err="1"/>
              <a:t>key</a:t>
            </a:r>
            <a:r>
              <a:rPr lang="nl-NL" dirty="0"/>
              <a:t> resources</a:t>
            </a:r>
          </a:p>
          <a:p>
            <a:r>
              <a:rPr lang="nl-NL" dirty="0" err="1"/>
              <a:t>Anything</a:t>
            </a:r>
            <a:r>
              <a:rPr lang="nl-NL" dirty="0"/>
              <a:t> </a:t>
            </a:r>
            <a:r>
              <a:rPr lang="nl-NL" dirty="0" err="1"/>
              <a:t>local</a:t>
            </a:r>
            <a:r>
              <a:rPr lang="nl-NL" dirty="0"/>
              <a:t> (</a:t>
            </a:r>
            <a:r>
              <a:rPr lang="nl-NL" dirty="0" err="1"/>
              <a:t>edge</a:t>
            </a:r>
            <a:r>
              <a:rPr lang="nl-NL" dirty="0"/>
              <a:t> side), </a:t>
            </a:r>
            <a:r>
              <a:rPr lang="nl-NL" dirty="0" err="1"/>
              <a:t>physical</a:t>
            </a:r>
            <a:r>
              <a:rPr lang="nl-NL" dirty="0"/>
              <a:t> or manual </a:t>
            </a:r>
            <a:br>
              <a:rPr lang="nl-NL" dirty="0"/>
            </a:br>
            <a:r>
              <a:rPr lang="nl-NL" dirty="0"/>
              <a:t>is </a:t>
            </a:r>
            <a:r>
              <a:rPr lang="nl-NL" dirty="0" err="1"/>
              <a:t>expensive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hard </a:t>
            </a:r>
            <a:r>
              <a:rPr lang="nl-NL" dirty="0" err="1"/>
              <a:t>to</a:t>
            </a:r>
            <a:r>
              <a:rPr lang="nl-NL" dirty="0"/>
              <a:t> change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scale</a:t>
            </a:r>
            <a:r>
              <a:rPr lang="nl-NL" dirty="0"/>
              <a:t> up</a:t>
            </a:r>
          </a:p>
          <a:p>
            <a:r>
              <a:rPr lang="nl-NL" dirty="0" err="1"/>
              <a:t>Azure</a:t>
            </a:r>
            <a:r>
              <a:rPr lang="nl-NL" dirty="0"/>
              <a:t> is a </a:t>
            </a:r>
            <a:r>
              <a:rPr lang="nl-NL" dirty="0" err="1"/>
              <a:t>pretty</a:t>
            </a:r>
            <a:r>
              <a:rPr lang="nl-NL" dirty="0"/>
              <a:t> </a:t>
            </a:r>
            <a:r>
              <a:rPr lang="nl-NL" dirty="0" err="1"/>
              <a:t>nice</a:t>
            </a:r>
            <a:r>
              <a:rPr lang="nl-NL" dirty="0"/>
              <a:t> environment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work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run in</a:t>
            </a:r>
          </a:p>
          <a:p>
            <a:pPr lvl="1"/>
            <a:r>
              <a:rPr lang="nl-NL" dirty="0" err="1"/>
              <a:t>especially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ability</a:t>
            </a:r>
            <a:r>
              <a:rPr lang="nl-NL" dirty="0"/>
              <a:t> </a:t>
            </a:r>
            <a:r>
              <a:rPr lang="nl-NL" dirty="0" err="1"/>
              <a:t>to</a:t>
            </a:r>
            <a:r>
              <a:rPr lang="nl-NL" dirty="0"/>
              <a:t> </a:t>
            </a:r>
            <a:r>
              <a:rPr lang="nl-NL" dirty="0" err="1"/>
              <a:t>rapidly</a:t>
            </a:r>
            <a:r>
              <a:rPr lang="nl-NL" dirty="0"/>
              <a:t> ramp up, </a:t>
            </a:r>
            <a:r>
              <a:rPr lang="nl-NL" dirty="0" err="1"/>
              <a:t>explore</a:t>
            </a:r>
            <a:r>
              <a:rPr lang="nl-NL" dirty="0"/>
              <a:t>, </a:t>
            </a:r>
            <a:r>
              <a:rPr lang="nl-NL" dirty="0" err="1"/>
              <a:t>scale</a:t>
            </a:r>
            <a:r>
              <a:rPr lang="nl-NL" dirty="0"/>
              <a:t> </a:t>
            </a:r>
            <a:r>
              <a:rPr lang="nl-NL" dirty="0" err="1"/>
              <a:t>and</a:t>
            </a:r>
            <a:r>
              <a:rPr lang="nl-NL" dirty="0"/>
              <a:t> let go off </a:t>
            </a:r>
            <a:br>
              <a:rPr lang="nl-NL" dirty="0"/>
            </a:br>
            <a:r>
              <a:rPr lang="nl-NL" dirty="0"/>
              <a:t>– </a:t>
            </a:r>
            <a:r>
              <a:rPr lang="nl-NL" dirty="0" err="1"/>
              <a:t>and</a:t>
            </a:r>
            <a:r>
              <a:rPr lang="nl-NL" dirty="0"/>
              <a:t> </a:t>
            </a:r>
            <a:r>
              <a:rPr lang="nl-NL" dirty="0" err="1"/>
              <a:t>not</a:t>
            </a:r>
            <a:r>
              <a:rPr lang="nl-NL" dirty="0"/>
              <a:t> have </a:t>
            </a:r>
            <a:r>
              <a:rPr lang="nl-NL" dirty="0" err="1"/>
              <a:t>to</a:t>
            </a:r>
            <a:r>
              <a:rPr lang="nl-NL" dirty="0"/>
              <a:t> manage </a:t>
            </a:r>
            <a:r>
              <a:rPr lang="nl-NL" dirty="0" err="1"/>
              <a:t>infrastructure</a:t>
            </a:r>
            <a:r>
              <a:rPr lang="nl-NL" dirty="0"/>
              <a:t> details</a:t>
            </a:r>
          </a:p>
          <a:p>
            <a:r>
              <a:rPr lang="nl-NL" dirty="0" err="1"/>
              <a:t>Once</a:t>
            </a:r>
            <a:r>
              <a:rPr lang="nl-NL" dirty="0"/>
              <a:t> </a:t>
            </a:r>
            <a:r>
              <a:rPr lang="nl-NL" dirty="0" err="1"/>
              <a:t>you</a:t>
            </a:r>
            <a:r>
              <a:rPr lang="nl-NL" dirty="0"/>
              <a:t> have </a:t>
            </a:r>
            <a:r>
              <a:rPr lang="nl-NL" dirty="0" err="1"/>
              <a:t>an</a:t>
            </a:r>
            <a:r>
              <a:rPr lang="nl-NL" dirty="0"/>
              <a:t> </a:t>
            </a:r>
            <a:r>
              <a:rPr lang="nl-NL" dirty="0" err="1"/>
              <a:t>IoT</a:t>
            </a:r>
            <a:r>
              <a:rPr lang="nl-NL" dirty="0"/>
              <a:t> Platform –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number</a:t>
            </a:r>
            <a:r>
              <a:rPr lang="nl-NL" dirty="0"/>
              <a:t> of </a:t>
            </a:r>
            <a:r>
              <a:rPr lang="nl-NL" dirty="0" err="1"/>
              <a:t>use</a:t>
            </a:r>
            <a:r>
              <a:rPr lang="nl-NL" dirty="0"/>
              <a:t> cases </a:t>
            </a:r>
            <a:r>
              <a:rPr lang="nl-NL" dirty="0" err="1"/>
              <a:t>may</a:t>
            </a:r>
            <a:r>
              <a:rPr lang="nl-NL" dirty="0"/>
              <a:t> </a:t>
            </a:r>
            <a:r>
              <a:rPr lang="nl-NL" dirty="0" err="1"/>
              <a:t>grow</a:t>
            </a:r>
            <a:r>
              <a:rPr lang="nl-NL" dirty="0"/>
              <a:t> </a:t>
            </a:r>
            <a:r>
              <a:rPr lang="nl-NL" dirty="0" err="1"/>
              <a:t>rapidly</a:t>
            </a:r>
            <a:endParaRPr lang="nl-NL" dirty="0"/>
          </a:p>
          <a:p>
            <a:pPr marL="0" indent="0">
              <a:buNone/>
            </a:pPr>
            <a:endParaRPr lang="nl-NL" dirty="0"/>
          </a:p>
          <a:p>
            <a:endParaRPr lang="en-NL" dirty="0"/>
          </a:p>
        </p:txBody>
      </p:sp>
      <p:pic>
        <p:nvPicPr>
          <p:cNvPr id="8" name="Picture 7" descr="The Secret To Unlocking The Holy Grail Of Energy ...">
            <a:extLst>
              <a:ext uri="{FF2B5EF4-FFF2-40B4-BE49-F238E27FC236}">
                <a16:creationId xmlns:a16="http://schemas.microsoft.com/office/drawing/2014/main" id="{0843B391-70EF-4382-9F58-C249193B30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17" r="37378"/>
          <a:stretch/>
        </p:blipFill>
        <p:spPr bwMode="auto">
          <a:xfrm>
            <a:off x="6712539" y="481697"/>
            <a:ext cx="1898060" cy="2891576"/>
          </a:xfrm>
          <a:prstGeom prst="rect">
            <a:avLst/>
          </a:prstGeom>
          <a:noFill/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6B980A7E-8B7F-411F-B1B3-2410BA370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86C587-7018-BB39-BF4C-05809B2A6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206" y="4295597"/>
            <a:ext cx="1116312" cy="6192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45543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End</a:t>
            </a: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HBO ICT Job Event - Connecting the Real World &lt;=&gt; Enterprise IT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03B09-E60E-A67B-CE68-71D8729F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9531" y="545214"/>
            <a:ext cx="1791936" cy="37118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A084CE-BF20-9FFF-802F-317C7100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21" y="1670480"/>
            <a:ext cx="4102897" cy="22760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2" descr="Eneco opzeggen? | Meer infomatie over opzeggen bij Eneco">
            <a:extLst>
              <a:ext uri="{FF2B5EF4-FFF2-40B4-BE49-F238E27FC236}">
                <a16:creationId xmlns:a16="http://schemas.microsoft.com/office/drawing/2014/main" id="{099662D0-107B-53C5-B3E2-8CFFAD7FF6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00" y="1670480"/>
            <a:ext cx="897108" cy="390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7E1F7-B150-1113-27FA-EB4BF15E7E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6304" y="938578"/>
            <a:ext cx="977180" cy="28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0817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The End</a:t>
            </a:r>
            <a:br>
              <a:rPr lang="nl-NL" dirty="0"/>
            </a:br>
            <a:endParaRPr lang="nl-NL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HBO ICT Job Event - Connecting the Real World &lt;=&gt; Enterprise IT</a:t>
            </a:r>
            <a:endParaRPr lang="nl-NL" noProof="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1903B09-E60E-A67B-CE68-71D8729F33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8215" y="545214"/>
            <a:ext cx="63252" cy="1310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6A084CE-BF20-9FFF-802F-317C710039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321" y="3166280"/>
            <a:ext cx="1406519" cy="780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7B7E1F7-B150-1113-27FA-EB4BF15E7E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605" y="938578"/>
            <a:ext cx="6173880" cy="1804622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8E8D0AF7-37AE-E75D-78EA-BAB779128816}"/>
              </a:ext>
            </a:extLst>
          </p:cNvPr>
          <p:cNvGrpSpPr/>
          <p:nvPr/>
        </p:nvGrpSpPr>
        <p:grpSpPr>
          <a:xfrm>
            <a:off x="6242328" y="2400869"/>
            <a:ext cx="2808687" cy="1667658"/>
            <a:chOff x="6242328" y="2400869"/>
            <a:chExt cx="2808687" cy="1667658"/>
          </a:xfrm>
        </p:grpSpPr>
        <p:pic>
          <p:nvPicPr>
            <p:cNvPr id="1026" name="Picture 2" descr="Werken bij Conclusion">
              <a:extLst>
                <a:ext uri="{FF2B5EF4-FFF2-40B4-BE49-F238E27FC236}">
                  <a16:creationId xmlns:a16="http://schemas.microsoft.com/office/drawing/2014/main" id="{BC45742F-8B86-DF1C-BF02-DB1A6DE6F7B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42328" y="2400869"/>
              <a:ext cx="2808687" cy="16676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E263C78-281F-81A2-5A2F-80B855E08BF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058497" y="3109227"/>
              <a:ext cx="1207339" cy="25094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4467679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Curtailment – how it should work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83" name="Speech Bubble: Rectangle 82">
            <a:extLst>
              <a:ext uri="{FF2B5EF4-FFF2-40B4-BE49-F238E27FC236}">
                <a16:creationId xmlns:a16="http://schemas.microsoft.com/office/drawing/2014/main" id="{A61361EC-0377-2CD4-F994-DCD431B70A33}"/>
              </a:ext>
            </a:extLst>
          </p:cNvPr>
          <p:cNvSpPr/>
          <p:nvPr/>
        </p:nvSpPr>
        <p:spPr>
          <a:xfrm>
            <a:off x="6238491" y="956353"/>
            <a:ext cx="1194939" cy="267606"/>
          </a:xfrm>
          <a:prstGeom prst="wedgeRectCallout">
            <a:avLst>
              <a:gd name="adj1" fmla="val 26501"/>
              <a:gd name="adj2" fmla="val 120150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Total power production setpoint</a:t>
            </a:r>
          </a:p>
        </p:txBody>
      </p:sp>
      <p:sp>
        <p:nvSpPr>
          <p:cNvPr id="84" name="Speech Bubble: Rectangle 83">
            <a:extLst>
              <a:ext uri="{FF2B5EF4-FFF2-40B4-BE49-F238E27FC236}">
                <a16:creationId xmlns:a16="http://schemas.microsoft.com/office/drawing/2014/main" id="{582E8533-91FE-E76B-9E4E-10C1B9248967}"/>
              </a:ext>
            </a:extLst>
          </p:cNvPr>
          <p:cNvSpPr/>
          <p:nvPr/>
        </p:nvSpPr>
        <p:spPr>
          <a:xfrm>
            <a:off x="5635304" y="2433012"/>
            <a:ext cx="1194939" cy="267606"/>
          </a:xfrm>
          <a:prstGeom prst="wedgeRectCallout">
            <a:avLst>
              <a:gd name="adj1" fmla="val 7902"/>
              <a:gd name="adj2" fmla="val 124896"/>
            </a:avLst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accent1">
                    <a:lumMod val="75000"/>
                  </a:schemeClr>
                </a:solidFill>
              </a:rPr>
              <a:t>Total power production setpoint</a:t>
            </a:r>
          </a:p>
        </p:txBody>
      </p:sp>
    </p:spTree>
    <p:extLst>
      <p:ext uri="{BB962C8B-B14F-4D97-AF65-F5344CB8AC3E}">
        <p14:creationId xmlns:p14="http://schemas.microsoft.com/office/powerpoint/2010/main" val="706892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7" grpId="0" animBg="1"/>
      <p:bldP spid="60" grpId="0" animBg="1"/>
      <p:bldP spid="61" grpId="0" animBg="1"/>
      <p:bldP spid="62" grpId="0" animBg="1"/>
      <p:bldP spid="79" grpId="0" animBg="1"/>
      <p:bldP spid="81" grpId="0" animBg="1"/>
      <p:bldP spid="8" grpId="0" animBg="1"/>
      <p:bldP spid="82" grpId="0" animBg="1"/>
      <p:bldP spid="83" grpId="0" animBg="1"/>
      <p:bldP spid="8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measuring of </a:t>
            </a:r>
            <a:r>
              <a:rPr lang="en-US" i="1" dirty="0"/>
              <a:t>current</a:t>
            </a:r>
            <a:r>
              <a:rPr lang="en-US" dirty="0"/>
              <a:t> production is crucial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296008-EB02-508F-AE78-8860AF71C37B}"/>
              </a:ext>
            </a:extLst>
          </p:cNvPr>
          <p:cNvSpPr/>
          <p:nvPr/>
        </p:nvSpPr>
        <p:spPr>
          <a:xfrm>
            <a:off x="6334125" y="1230718"/>
            <a:ext cx="1295400" cy="535301"/>
          </a:xfrm>
          <a:custGeom>
            <a:avLst/>
            <a:gdLst>
              <a:gd name="connsiteX0" fmla="*/ 1295400 w 1295400"/>
              <a:gd name="connsiteY0" fmla="*/ 93257 h 535301"/>
              <a:gd name="connsiteX1" fmla="*/ 1123950 w 1295400"/>
              <a:gd name="connsiteY1" fmla="*/ 17057 h 535301"/>
              <a:gd name="connsiteX2" fmla="*/ 628650 w 1295400"/>
              <a:gd name="connsiteY2" fmla="*/ 26582 h 535301"/>
              <a:gd name="connsiteX3" fmla="*/ 314325 w 1295400"/>
              <a:gd name="connsiteY3" fmla="*/ 293282 h 535301"/>
              <a:gd name="connsiteX4" fmla="*/ 285750 w 1295400"/>
              <a:gd name="connsiteY4" fmla="*/ 502832 h 535301"/>
              <a:gd name="connsiteX5" fmla="*/ 0 w 1295400"/>
              <a:gd name="connsiteY5" fmla="*/ 531407 h 53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400" h="535301">
                <a:moveTo>
                  <a:pt x="1295400" y="93257"/>
                </a:moveTo>
                <a:cubicBezTo>
                  <a:pt x="1265237" y="60713"/>
                  <a:pt x="1235075" y="28169"/>
                  <a:pt x="1123950" y="17057"/>
                </a:cubicBezTo>
                <a:cubicBezTo>
                  <a:pt x="1012825" y="5944"/>
                  <a:pt x="763587" y="-19455"/>
                  <a:pt x="628650" y="26582"/>
                </a:cubicBezTo>
                <a:cubicBezTo>
                  <a:pt x="493713" y="72619"/>
                  <a:pt x="371475" y="213907"/>
                  <a:pt x="314325" y="293282"/>
                </a:cubicBezTo>
                <a:cubicBezTo>
                  <a:pt x="257175" y="372657"/>
                  <a:pt x="338137" y="463145"/>
                  <a:pt x="285750" y="502832"/>
                </a:cubicBezTo>
                <a:cubicBezTo>
                  <a:pt x="233362" y="542520"/>
                  <a:pt x="116681" y="536963"/>
                  <a:pt x="0" y="5314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DDFBFEC-3A76-A910-E4FF-39A1CE8D33BF}"/>
              </a:ext>
            </a:extLst>
          </p:cNvPr>
          <p:cNvSpPr/>
          <p:nvPr/>
        </p:nvSpPr>
        <p:spPr>
          <a:xfrm>
            <a:off x="6343650" y="1769238"/>
            <a:ext cx="1028700" cy="167178"/>
          </a:xfrm>
          <a:custGeom>
            <a:avLst/>
            <a:gdLst>
              <a:gd name="connsiteX0" fmla="*/ 1028700 w 1028700"/>
              <a:gd name="connsiteY0" fmla="*/ 69087 h 167178"/>
              <a:gd name="connsiteX1" fmla="*/ 742950 w 1028700"/>
              <a:gd name="connsiteY1" fmla="*/ 2412 h 167178"/>
              <a:gd name="connsiteX2" fmla="*/ 447675 w 1028700"/>
              <a:gd name="connsiteY2" fmla="*/ 145287 h 167178"/>
              <a:gd name="connsiteX3" fmla="*/ 0 w 1028700"/>
              <a:gd name="connsiteY3" fmla="*/ 164337 h 16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67178">
                <a:moveTo>
                  <a:pt x="1028700" y="69087"/>
                </a:moveTo>
                <a:cubicBezTo>
                  <a:pt x="934243" y="29399"/>
                  <a:pt x="839787" y="-10288"/>
                  <a:pt x="742950" y="2412"/>
                </a:cubicBezTo>
                <a:cubicBezTo>
                  <a:pt x="646112" y="15112"/>
                  <a:pt x="571500" y="118300"/>
                  <a:pt x="447675" y="145287"/>
                </a:cubicBezTo>
                <a:cubicBezTo>
                  <a:pt x="323850" y="172274"/>
                  <a:pt x="161925" y="168305"/>
                  <a:pt x="0" y="16433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0D345C-A743-400E-EED6-5DEA68C88133}"/>
              </a:ext>
            </a:extLst>
          </p:cNvPr>
          <p:cNvSpPr/>
          <p:nvPr/>
        </p:nvSpPr>
        <p:spPr>
          <a:xfrm>
            <a:off x="6334125" y="2036809"/>
            <a:ext cx="1543050" cy="201566"/>
          </a:xfrm>
          <a:custGeom>
            <a:avLst/>
            <a:gdLst>
              <a:gd name="connsiteX0" fmla="*/ 1543050 w 1543050"/>
              <a:gd name="connsiteY0" fmla="*/ 201566 h 201566"/>
              <a:gd name="connsiteX1" fmla="*/ 1038225 w 1543050"/>
              <a:gd name="connsiteY1" fmla="*/ 39641 h 201566"/>
              <a:gd name="connsiteX2" fmla="*/ 542925 w 1543050"/>
              <a:gd name="connsiteY2" fmla="*/ 1541 h 201566"/>
              <a:gd name="connsiteX3" fmla="*/ 0 w 1543050"/>
              <a:gd name="connsiteY3" fmla="*/ 11066 h 20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201566">
                <a:moveTo>
                  <a:pt x="1543050" y="201566"/>
                </a:moveTo>
                <a:cubicBezTo>
                  <a:pt x="1373981" y="137272"/>
                  <a:pt x="1204913" y="72979"/>
                  <a:pt x="1038225" y="39641"/>
                </a:cubicBezTo>
                <a:cubicBezTo>
                  <a:pt x="871537" y="6303"/>
                  <a:pt x="715962" y="6303"/>
                  <a:pt x="542925" y="1541"/>
                </a:cubicBezTo>
                <a:cubicBezTo>
                  <a:pt x="369888" y="-3221"/>
                  <a:pt x="184944" y="3922"/>
                  <a:pt x="0" y="1106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A4D195-59B8-9F3B-3EBD-B36B6C3822A4}"/>
              </a:ext>
            </a:extLst>
          </p:cNvPr>
          <p:cNvSpPr/>
          <p:nvPr/>
        </p:nvSpPr>
        <p:spPr>
          <a:xfrm>
            <a:off x="6324600" y="2219325"/>
            <a:ext cx="1028700" cy="1002390"/>
          </a:xfrm>
          <a:custGeom>
            <a:avLst/>
            <a:gdLst>
              <a:gd name="connsiteX0" fmla="*/ 1028700 w 1028700"/>
              <a:gd name="connsiteY0" fmla="*/ 781050 h 1002390"/>
              <a:gd name="connsiteX1" fmla="*/ 619125 w 1028700"/>
              <a:gd name="connsiteY1" fmla="*/ 971550 h 1002390"/>
              <a:gd name="connsiteX2" fmla="*/ 314325 w 1028700"/>
              <a:gd name="connsiteY2" fmla="*/ 209550 h 1002390"/>
              <a:gd name="connsiteX3" fmla="*/ 0 w 1028700"/>
              <a:gd name="connsiteY3" fmla="*/ 0 h 100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002390">
                <a:moveTo>
                  <a:pt x="1028700" y="781050"/>
                </a:moveTo>
                <a:cubicBezTo>
                  <a:pt x="883444" y="923925"/>
                  <a:pt x="738188" y="1066800"/>
                  <a:pt x="619125" y="971550"/>
                </a:cubicBezTo>
                <a:cubicBezTo>
                  <a:pt x="500062" y="876300"/>
                  <a:pt x="417512" y="371475"/>
                  <a:pt x="314325" y="209550"/>
                </a:cubicBezTo>
                <a:cubicBezTo>
                  <a:pt x="211138" y="47625"/>
                  <a:pt x="105569" y="2381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FD4A248-786C-DFA7-BDA5-440EA70714C7}"/>
              </a:ext>
            </a:extLst>
          </p:cNvPr>
          <p:cNvSpPr/>
          <p:nvPr/>
        </p:nvSpPr>
        <p:spPr>
          <a:xfrm>
            <a:off x="5997267" y="2324100"/>
            <a:ext cx="1775133" cy="1551987"/>
          </a:xfrm>
          <a:custGeom>
            <a:avLst/>
            <a:gdLst>
              <a:gd name="connsiteX0" fmla="*/ 1775133 w 1775133"/>
              <a:gd name="connsiteY0" fmla="*/ 1428750 h 1551987"/>
              <a:gd name="connsiteX1" fmla="*/ 1413183 w 1775133"/>
              <a:gd name="connsiteY1" fmla="*/ 1476375 h 1551987"/>
              <a:gd name="connsiteX2" fmla="*/ 108258 w 1775133"/>
              <a:gd name="connsiteY2" fmla="*/ 1428750 h 1551987"/>
              <a:gd name="connsiteX3" fmla="*/ 165408 w 1775133"/>
              <a:gd name="connsiteY3" fmla="*/ 0 h 15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5133" h="1551987">
                <a:moveTo>
                  <a:pt x="1775133" y="1428750"/>
                </a:moveTo>
                <a:cubicBezTo>
                  <a:pt x="1733064" y="1452562"/>
                  <a:pt x="1690995" y="1476375"/>
                  <a:pt x="1413183" y="1476375"/>
                </a:cubicBezTo>
                <a:cubicBezTo>
                  <a:pt x="1135371" y="1476375"/>
                  <a:pt x="316220" y="1674812"/>
                  <a:pt x="108258" y="1428750"/>
                </a:cubicBezTo>
                <a:cubicBezTo>
                  <a:pt x="-99704" y="1182688"/>
                  <a:pt x="32852" y="591344"/>
                  <a:pt x="165408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0A1AE69-635A-7DA2-315E-D5BAA02B12A9}"/>
              </a:ext>
            </a:extLst>
          </p:cNvPr>
          <p:cNvSpPr/>
          <p:nvPr/>
        </p:nvSpPr>
        <p:spPr>
          <a:xfrm>
            <a:off x="4685518" y="2149245"/>
            <a:ext cx="394867" cy="23256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0B210F09-77C4-2961-4317-B24B462AD163}"/>
              </a:ext>
            </a:extLst>
          </p:cNvPr>
          <p:cNvSpPr/>
          <p:nvPr/>
        </p:nvSpPr>
        <p:spPr>
          <a:xfrm>
            <a:off x="6210300" y="654442"/>
            <a:ext cx="1933717" cy="1060058"/>
          </a:xfrm>
          <a:custGeom>
            <a:avLst/>
            <a:gdLst>
              <a:gd name="connsiteX0" fmla="*/ 1933575 w 1933717"/>
              <a:gd name="connsiteY0" fmla="*/ 183758 h 1060058"/>
              <a:gd name="connsiteX1" fmla="*/ 1838325 w 1933717"/>
              <a:gd name="connsiteY1" fmla="*/ 2783 h 1060058"/>
              <a:gd name="connsiteX2" fmla="*/ 1352550 w 1933717"/>
              <a:gd name="connsiteY2" fmla="*/ 117083 h 1060058"/>
              <a:gd name="connsiteX3" fmla="*/ 276225 w 1933717"/>
              <a:gd name="connsiteY3" fmla="*/ 640958 h 1060058"/>
              <a:gd name="connsiteX4" fmla="*/ 0 w 1933717"/>
              <a:gd name="connsiteY4" fmla="*/ 1060058 h 10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717" h="1060058">
                <a:moveTo>
                  <a:pt x="1933575" y="183758"/>
                </a:moveTo>
                <a:cubicBezTo>
                  <a:pt x="1934368" y="98826"/>
                  <a:pt x="1935162" y="13895"/>
                  <a:pt x="1838325" y="2783"/>
                </a:cubicBezTo>
                <a:cubicBezTo>
                  <a:pt x="1741488" y="-8329"/>
                  <a:pt x="1612900" y="10720"/>
                  <a:pt x="1352550" y="117083"/>
                </a:cubicBezTo>
                <a:cubicBezTo>
                  <a:pt x="1092200" y="223446"/>
                  <a:pt x="501650" y="483796"/>
                  <a:pt x="276225" y="640958"/>
                </a:cubicBezTo>
                <a:cubicBezTo>
                  <a:pt x="50800" y="798120"/>
                  <a:pt x="25400" y="929089"/>
                  <a:pt x="0" y="10600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10E13F32-4409-2B61-585A-CCF185461E3D}"/>
              </a:ext>
            </a:extLst>
          </p:cNvPr>
          <p:cNvSpPr/>
          <p:nvPr/>
        </p:nvSpPr>
        <p:spPr>
          <a:xfrm>
            <a:off x="5616849" y="2295525"/>
            <a:ext cx="2460351" cy="1138320"/>
          </a:xfrm>
          <a:custGeom>
            <a:avLst/>
            <a:gdLst>
              <a:gd name="connsiteX0" fmla="*/ 2460351 w 2460351"/>
              <a:gd name="connsiteY0" fmla="*/ 971550 h 1138320"/>
              <a:gd name="connsiteX1" fmla="*/ 1107801 w 2460351"/>
              <a:gd name="connsiteY1" fmla="*/ 1095375 h 1138320"/>
              <a:gd name="connsiteX2" fmla="*/ 155301 w 2460351"/>
              <a:gd name="connsiteY2" fmla="*/ 323850 h 1138320"/>
              <a:gd name="connsiteX3" fmla="*/ 12426 w 2460351"/>
              <a:gd name="connsiteY3" fmla="*/ 0 h 113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0351" h="1138320">
                <a:moveTo>
                  <a:pt x="2460351" y="971550"/>
                </a:moveTo>
                <a:cubicBezTo>
                  <a:pt x="1976163" y="1087437"/>
                  <a:pt x="1491976" y="1203325"/>
                  <a:pt x="1107801" y="1095375"/>
                </a:cubicBezTo>
                <a:cubicBezTo>
                  <a:pt x="723626" y="987425"/>
                  <a:pt x="337863" y="506412"/>
                  <a:pt x="155301" y="323850"/>
                </a:cubicBezTo>
                <a:cubicBezTo>
                  <a:pt x="-27261" y="141288"/>
                  <a:pt x="-7418" y="70644"/>
                  <a:pt x="1242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92390-E476-EBFB-4AD1-BC138F32E708}"/>
              </a:ext>
            </a:extLst>
          </p:cNvPr>
          <p:cNvSpPr/>
          <p:nvPr/>
        </p:nvSpPr>
        <p:spPr>
          <a:xfrm>
            <a:off x="5787395" y="2314575"/>
            <a:ext cx="1832605" cy="285750"/>
          </a:xfrm>
          <a:custGeom>
            <a:avLst/>
            <a:gdLst>
              <a:gd name="connsiteX0" fmla="*/ 1832605 w 1832605"/>
              <a:gd name="connsiteY0" fmla="*/ 285750 h 285750"/>
              <a:gd name="connsiteX1" fmla="*/ 784855 w 1832605"/>
              <a:gd name="connsiteY1" fmla="*/ 247650 h 285750"/>
              <a:gd name="connsiteX2" fmla="*/ 118105 w 1832605"/>
              <a:gd name="connsiteY2" fmla="*/ 161925 h 285750"/>
              <a:gd name="connsiteX3" fmla="*/ 3805 w 1832605"/>
              <a:gd name="connsiteY3" fmla="*/ 0 h 285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832605" h="285750">
                <a:moveTo>
                  <a:pt x="1832605" y="285750"/>
                </a:moveTo>
                <a:cubicBezTo>
                  <a:pt x="1451605" y="277018"/>
                  <a:pt x="1070605" y="268287"/>
                  <a:pt x="784855" y="247650"/>
                </a:cubicBezTo>
                <a:cubicBezTo>
                  <a:pt x="499105" y="227012"/>
                  <a:pt x="248280" y="203200"/>
                  <a:pt x="118105" y="161925"/>
                </a:cubicBezTo>
                <a:cubicBezTo>
                  <a:pt x="-12070" y="120650"/>
                  <a:pt x="-4133" y="60325"/>
                  <a:pt x="3805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8FB5ABE0-822D-AF82-4A8A-BF8EAF2EBE23}"/>
              </a:ext>
            </a:extLst>
          </p:cNvPr>
          <p:cNvSpPr/>
          <p:nvPr/>
        </p:nvSpPr>
        <p:spPr>
          <a:xfrm>
            <a:off x="6286500" y="1043273"/>
            <a:ext cx="2047875" cy="661702"/>
          </a:xfrm>
          <a:custGeom>
            <a:avLst/>
            <a:gdLst>
              <a:gd name="connsiteX0" fmla="*/ 2047875 w 2047875"/>
              <a:gd name="connsiteY0" fmla="*/ 604552 h 661702"/>
              <a:gd name="connsiteX1" fmla="*/ 1238250 w 2047875"/>
              <a:gd name="connsiteY1" fmla="*/ 4477 h 661702"/>
              <a:gd name="connsiteX2" fmla="*/ 247650 w 2047875"/>
              <a:gd name="connsiteY2" fmla="*/ 347377 h 661702"/>
              <a:gd name="connsiteX3" fmla="*/ 0 w 2047875"/>
              <a:gd name="connsiteY3" fmla="*/ 661702 h 6617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47875" h="661702">
                <a:moveTo>
                  <a:pt x="2047875" y="604552"/>
                </a:moveTo>
                <a:cubicBezTo>
                  <a:pt x="1793081" y="325945"/>
                  <a:pt x="1538287" y="47339"/>
                  <a:pt x="1238250" y="4477"/>
                </a:cubicBezTo>
                <a:cubicBezTo>
                  <a:pt x="938213" y="-38385"/>
                  <a:pt x="454025" y="237840"/>
                  <a:pt x="247650" y="347377"/>
                </a:cubicBezTo>
                <a:cubicBezTo>
                  <a:pt x="41275" y="456914"/>
                  <a:pt x="20637" y="559308"/>
                  <a:pt x="0" y="661702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9272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8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81" grpId="0" animBg="1"/>
      <p:bldP spid="3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A486D-1D66-236C-D6E0-0F4B51CD72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time measuring of </a:t>
            </a:r>
            <a:r>
              <a:rPr lang="en-US" i="1" dirty="0"/>
              <a:t>current</a:t>
            </a:r>
            <a:r>
              <a:rPr lang="en-US" dirty="0"/>
              <a:t> production &amp; physical metrics is crucial: Clouds on the horizon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4FDB84-360C-DE9D-407E-4B70DB250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AE7700D-F384-5963-9712-925E16241E56}"/>
              </a:ext>
            </a:extLst>
          </p:cNvPr>
          <p:cNvSpPr/>
          <p:nvPr/>
        </p:nvSpPr>
        <p:spPr>
          <a:xfrm>
            <a:off x="285750" y="1628775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Grid Controller Agency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03BAA73-ABF2-EFD7-2E95-53434754631F}"/>
              </a:ext>
            </a:extLst>
          </p:cNvPr>
          <p:cNvSpPr/>
          <p:nvPr/>
        </p:nvSpPr>
        <p:spPr>
          <a:xfrm>
            <a:off x="3036626" y="792000"/>
            <a:ext cx="5721619" cy="3152203"/>
          </a:xfrm>
          <a:prstGeom prst="rect">
            <a:avLst/>
          </a:prstGeom>
          <a:solidFill>
            <a:schemeClr val="bg1"/>
          </a:solidFill>
          <a:ln>
            <a:prstDash val="dash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9280D6-7DA7-813D-05A0-CF935244F718}"/>
              </a:ext>
            </a:extLst>
          </p:cNvPr>
          <p:cNvSpPr txBox="1"/>
          <p:nvPr/>
        </p:nvSpPr>
        <p:spPr>
          <a:xfrm>
            <a:off x="3036627" y="3962678"/>
            <a:ext cx="125354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Energy Producer</a:t>
            </a:r>
          </a:p>
        </p:txBody>
      </p:sp>
      <p:pic>
        <p:nvPicPr>
          <p:cNvPr id="11" name="Picture 10" descr="Icon&#10;&#10;Description automatically generated with medium confidence">
            <a:extLst>
              <a:ext uri="{FF2B5EF4-FFF2-40B4-BE49-F238E27FC236}">
                <a16:creationId xmlns:a16="http://schemas.microsoft.com/office/drawing/2014/main" id="{38992C21-B315-B761-EF88-AE81054C2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2539" y="4271757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2" name="Picture 11" descr="Icon&#10;&#10;Description automatically generated with medium confidence">
            <a:extLst>
              <a:ext uri="{FF2B5EF4-FFF2-40B4-BE49-F238E27FC236}">
                <a16:creationId xmlns:a16="http://schemas.microsoft.com/office/drawing/2014/main" id="{AF976DFA-6033-2C38-FEC5-672ECA6E0C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2431" y="85747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3" name="Picture 12" descr="Icon&#10;&#10;Description automatically generated">
            <a:extLst>
              <a:ext uri="{FF2B5EF4-FFF2-40B4-BE49-F238E27FC236}">
                <a16:creationId xmlns:a16="http://schemas.microsoft.com/office/drawing/2014/main" id="{275147CD-8602-4C6B-C570-873B688608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555" y="2490245"/>
            <a:ext cx="525627" cy="525627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4" name="Picture 13" descr="Icon&#10;&#10;Description automatically generated with medium confidence">
            <a:extLst>
              <a:ext uri="{FF2B5EF4-FFF2-40B4-BE49-F238E27FC236}">
                <a16:creationId xmlns:a16="http://schemas.microsoft.com/office/drawing/2014/main" id="{9F8C7137-1EC2-C57D-2F81-B92CBA5139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244" y="1669717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5" name="Picture 14" descr="Icon&#10;&#10;Description automatically generated">
            <a:extLst>
              <a:ext uri="{FF2B5EF4-FFF2-40B4-BE49-F238E27FC236}">
                <a16:creationId xmlns:a16="http://schemas.microsoft.com/office/drawing/2014/main" id="{35FC04AD-FFA7-50AC-779B-4382CE235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1682" y="3070844"/>
            <a:ext cx="743001" cy="743001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pic>
        <p:nvPicPr>
          <p:cNvPr id="16" name="Picture 15" descr="Icon&#10;&#10;Description automatically generated with medium confidence">
            <a:extLst>
              <a:ext uri="{FF2B5EF4-FFF2-40B4-BE49-F238E27FC236}">
                <a16:creationId xmlns:a16="http://schemas.microsoft.com/office/drawing/2014/main" id="{57128279-68B9-DCED-91D6-892B4EBE17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1262" y="1659759"/>
            <a:ext cx="353982" cy="353982"/>
          </a:xfrm>
          <a:prstGeom prst="rect">
            <a:avLst/>
          </a:prstGeom>
          <a:ln w="819" cap="flat">
            <a:noFill/>
            <a:prstDash val="solid"/>
            <a:miter/>
          </a:ln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17" name="Cloud 16">
            <a:extLst>
              <a:ext uri="{FF2B5EF4-FFF2-40B4-BE49-F238E27FC236}">
                <a16:creationId xmlns:a16="http://schemas.microsoft.com/office/drawing/2014/main" id="{AEB1A14B-FDA7-E4B9-9878-7DB1EC5245B7}"/>
              </a:ext>
            </a:extLst>
          </p:cNvPr>
          <p:cNvSpPr/>
          <p:nvPr/>
        </p:nvSpPr>
        <p:spPr>
          <a:xfrm>
            <a:off x="8123931" y="3125435"/>
            <a:ext cx="323977" cy="214092"/>
          </a:xfrm>
          <a:prstGeom prst="cloud">
            <a:avLst/>
          </a:prstGeom>
          <a:solidFill>
            <a:schemeClr val="bg1">
              <a:lumMod val="85000"/>
              <a:alpha val="9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49A64D3E-FE5D-6715-094A-F9EC528E8FAA}"/>
              </a:ext>
            </a:extLst>
          </p:cNvPr>
          <p:cNvCxnSpPr/>
          <p:nvPr/>
        </p:nvCxnSpPr>
        <p:spPr>
          <a:xfrm rot="16200000" flipH="1">
            <a:off x="7315818" y="2570539"/>
            <a:ext cx="2716228" cy="574376"/>
          </a:xfrm>
          <a:prstGeom prst="bentConnector3">
            <a:avLst>
              <a:gd name="adj1" fmla="val -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B7E11BF4-330E-8CC5-20AE-5693F305ED5D}"/>
              </a:ext>
            </a:extLst>
          </p:cNvPr>
          <p:cNvCxnSpPr>
            <a:cxnSpLocks/>
          </p:cNvCxnSpPr>
          <p:nvPr/>
        </p:nvCxnSpPr>
        <p:spPr>
          <a:xfrm rot="16200000" flipH="1">
            <a:off x="7737014" y="3089650"/>
            <a:ext cx="2022561" cy="237279"/>
          </a:xfrm>
          <a:prstGeom prst="bentConnector3">
            <a:avLst>
              <a:gd name="adj1" fmla="val 8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29AF9016-59DA-2574-622B-673BC4DF9475}"/>
              </a:ext>
            </a:extLst>
          </p:cNvPr>
          <p:cNvCxnSpPr>
            <a:stCxn id="15" idx="2"/>
          </p:cNvCxnSpPr>
          <p:nvPr/>
        </p:nvCxnSpPr>
        <p:spPr>
          <a:xfrm rot="16200000" flipH="1">
            <a:off x="8293338" y="3903690"/>
            <a:ext cx="457912" cy="2782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Connector: Elbow 31">
            <a:extLst>
              <a:ext uri="{FF2B5EF4-FFF2-40B4-BE49-F238E27FC236}">
                <a16:creationId xmlns:a16="http://schemas.microsoft.com/office/drawing/2014/main" id="{4F59DEA5-F414-B047-C079-41876028B73E}"/>
              </a:ext>
            </a:extLst>
          </p:cNvPr>
          <p:cNvCxnSpPr/>
          <p:nvPr/>
        </p:nvCxnSpPr>
        <p:spPr>
          <a:xfrm rot="16200000" flipH="1">
            <a:off x="7430628" y="3275699"/>
            <a:ext cx="1361028" cy="790573"/>
          </a:xfrm>
          <a:prstGeom prst="bentConnector3">
            <a:avLst>
              <a:gd name="adj1" fmla="val 983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ectangle 33">
            <a:extLst>
              <a:ext uri="{FF2B5EF4-FFF2-40B4-BE49-F238E27FC236}">
                <a16:creationId xmlns:a16="http://schemas.microsoft.com/office/drawing/2014/main" id="{B90A63C6-DF01-361E-5635-EF6C7CA41C9A}"/>
              </a:ext>
            </a:extLst>
          </p:cNvPr>
          <p:cNvSpPr/>
          <p:nvPr/>
        </p:nvSpPr>
        <p:spPr>
          <a:xfrm>
            <a:off x="3343046" y="1133856"/>
            <a:ext cx="3364385" cy="2205671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Cube 34">
            <a:extLst>
              <a:ext uri="{FF2B5EF4-FFF2-40B4-BE49-F238E27FC236}">
                <a16:creationId xmlns:a16="http://schemas.microsoft.com/office/drawing/2014/main" id="{B1059E8E-7F55-B948-D68C-49236EEACD46}"/>
              </a:ext>
            </a:extLst>
          </p:cNvPr>
          <p:cNvSpPr/>
          <p:nvPr/>
        </p:nvSpPr>
        <p:spPr>
          <a:xfrm>
            <a:off x="7489619" y="133220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ube 35">
            <a:extLst>
              <a:ext uri="{FF2B5EF4-FFF2-40B4-BE49-F238E27FC236}">
                <a16:creationId xmlns:a16="http://schemas.microsoft.com/office/drawing/2014/main" id="{822284A3-A673-CBBF-E1AB-B423EBB63D03}"/>
              </a:ext>
            </a:extLst>
          </p:cNvPr>
          <p:cNvSpPr/>
          <p:nvPr/>
        </p:nvSpPr>
        <p:spPr>
          <a:xfrm>
            <a:off x="7362656" y="182226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ube 36">
            <a:extLst>
              <a:ext uri="{FF2B5EF4-FFF2-40B4-BE49-F238E27FC236}">
                <a16:creationId xmlns:a16="http://schemas.microsoft.com/office/drawing/2014/main" id="{00CB9A44-AEE1-B678-8A3F-2CF4D8AF6379}"/>
              </a:ext>
            </a:extLst>
          </p:cNvPr>
          <p:cNvSpPr/>
          <p:nvPr/>
        </p:nvSpPr>
        <p:spPr>
          <a:xfrm>
            <a:off x="7881637" y="2179161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Cube 37">
            <a:extLst>
              <a:ext uri="{FF2B5EF4-FFF2-40B4-BE49-F238E27FC236}">
                <a16:creationId xmlns:a16="http://schemas.microsoft.com/office/drawing/2014/main" id="{279DCA68-500C-84A3-B60D-AA7E5E793BAD}"/>
              </a:ext>
            </a:extLst>
          </p:cNvPr>
          <p:cNvSpPr/>
          <p:nvPr/>
        </p:nvSpPr>
        <p:spPr>
          <a:xfrm>
            <a:off x="7275190" y="2852520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Cube 38">
            <a:extLst>
              <a:ext uri="{FF2B5EF4-FFF2-40B4-BE49-F238E27FC236}">
                <a16:creationId xmlns:a16="http://schemas.microsoft.com/office/drawing/2014/main" id="{45F3ACD0-4191-B8F9-9F41-4FC392C20E2B}"/>
              </a:ext>
            </a:extLst>
          </p:cNvPr>
          <p:cNvSpPr/>
          <p:nvPr/>
        </p:nvSpPr>
        <p:spPr>
          <a:xfrm>
            <a:off x="7684833" y="3580284"/>
            <a:ext cx="207720" cy="151011"/>
          </a:xfrm>
          <a:prstGeom prst="cube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CB67C76E-CCDB-7AE7-F782-F7FEE26FD6AF}"/>
              </a:ext>
            </a:extLst>
          </p:cNvPr>
          <p:cNvSpPr/>
          <p:nvPr/>
        </p:nvSpPr>
        <p:spPr>
          <a:xfrm>
            <a:off x="3483474" y="1717818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Virtual Power Plants controller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A6E8E02D-2B46-67F9-3A67-C7CB24A1D7CD}"/>
              </a:ext>
            </a:extLst>
          </p:cNvPr>
          <p:cNvSpPr/>
          <p:nvPr/>
        </p:nvSpPr>
        <p:spPr>
          <a:xfrm>
            <a:off x="5022646" y="1715335"/>
            <a:ext cx="1308100" cy="59681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OT/IT Bridge</a:t>
            </a:r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F7E1D43E-91B9-BA86-0A0E-2C714CC6511F}"/>
              </a:ext>
            </a:extLst>
          </p:cNvPr>
          <p:cNvSpPr/>
          <p:nvPr/>
        </p:nvSpPr>
        <p:spPr>
          <a:xfrm>
            <a:off x="1208111" y="1787858"/>
            <a:ext cx="1903863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Connector: Elbow 42">
            <a:extLst>
              <a:ext uri="{FF2B5EF4-FFF2-40B4-BE49-F238E27FC236}">
                <a16:creationId xmlns:a16="http://schemas.microsoft.com/office/drawing/2014/main" id="{EE7D39EC-4024-E21F-0503-40800CC34E7F}"/>
              </a:ext>
            </a:extLst>
          </p:cNvPr>
          <p:cNvCxnSpPr/>
          <p:nvPr/>
        </p:nvCxnSpPr>
        <p:spPr>
          <a:xfrm flipV="1">
            <a:off x="6330746" y="1407709"/>
            <a:ext cx="1135770" cy="42904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4" name="Connector: Elbow 43">
            <a:extLst>
              <a:ext uri="{FF2B5EF4-FFF2-40B4-BE49-F238E27FC236}">
                <a16:creationId xmlns:a16="http://schemas.microsoft.com/office/drawing/2014/main" id="{E4B7CFFA-28A2-1238-46E2-FB50AA676D91}"/>
              </a:ext>
            </a:extLst>
          </p:cNvPr>
          <p:cNvCxnSpPr>
            <a:cxnSpLocks/>
            <a:stCxn id="41" idx="3"/>
            <a:endCxn id="36" idx="2"/>
          </p:cNvCxnSpPr>
          <p:nvPr/>
        </p:nvCxnSpPr>
        <p:spPr>
          <a:xfrm flipV="1">
            <a:off x="6330746" y="1916642"/>
            <a:ext cx="1031910" cy="9709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7" name="Connector: Elbow 46">
            <a:extLst>
              <a:ext uri="{FF2B5EF4-FFF2-40B4-BE49-F238E27FC236}">
                <a16:creationId xmlns:a16="http://schemas.microsoft.com/office/drawing/2014/main" id="{81A9BCAB-EB03-3136-F031-7147A490BACD}"/>
              </a:ext>
            </a:extLst>
          </p:cNvPr>
          <p:cNvCxnSpPr>
            <a:cxnSpLocks/>
          </p:cNvCxnSpPr>
          <p:nvPr/>
        </p:nvCxnSpPr>
        <p:spPr>
          <a:xfrm>
            <a:off x="6330746" y="2083591"/>
            <a:ext cx="1550891" cy="25980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Connector: Elbow 49">
            <a:extLst>
              <a:ext uri="{FF2B5EF4-FFF2-40B4-BE49-F238E27FC236}">
                <a16:creationId xmlns:a16="http://schemas.microsoft.com/office/drawing/2014/main" id="{1F62D7D3-5014-43F7-5E45-4E6186724C72}"/>
              </a:ext>
            </a:extLst>
          </p:cNvPr>
          <p:cNvCxnSpPr>
            <a:cxnSpLocks/>
            <a:endCxn id="38" idx="2"/>
          </p:cNvCxnSpPr>
          <p:nvPr/>
        </p:nvCxnSpPr>
        <p:spPr>
          <a:xfrm>
            <a:off x="6330746" y="2144376"/>
            <a:ext cx="944444" cy="802526"/>
          </a:xfrm>
          <a:prstGeom prst="bentConnector3">
            <a:avLst>
              <a:gd name="adj1" fmla="val 74205"/>
            </a:avLst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4" name="Connector: Elbow 53">
            <a:extLst>
              <a:ext uri="{FF2B5EF4-FFF2-40B4-BE49-F238E27FC236}">
                <a16:creationId xmlns:a16="http://schemas.microsoft.com/office/drawing/2014/main" id="{19580C98-6A9C-235A-24A6-07C12E51B6A4}"/>
              </a:ext>
            </a:extLst>
          </p:cNvPr>
          <p:cNvCxnSpPr>
            <a:cxnSpLocks/>
            <a:endCxn id="39" idx="2"/>
          </p:cNvCxnSpPr>
          <p:nvPr/>
        </p:nvCxnSpPr>
        <p:spPr>
          <a:xfrm rot="16200000" flipH="1">
            <a:off x="6297676" y="2287509"/>
            <a:ext cx="1420226" cy="1354088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0" name="Arrow: Right 59">
            <a:extLst>
              <a:ext uri="{FF2B5EF4-FFF2-40B4-BE49-F238E27FC236}">
                <a16:creationId xmlns:a16="http://schemas.microsoft.com/office/drawing/2014/main" id="{8FCD3253-4752-E53B-7CF4-3E05C38343B0}"/>
              </a:ext>
            </a:extLst>
          </p:cNvPr>
          <p:cNvSpPr/>
          <p:nvPr/>
        </p:nvSpPr>
        <p:spPr>
          <a:xfrm>
            <a:off x="4724040" y="1787858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Arrow: Right 60">
            <a:extLst>
              <a:ext uri="{FF2B5EF4-FFF2-40B4-BE49-F238E27FC236}">
                <a16:creationId xmlns:a16="http://schemas.microsoft.com/office/drawing/2014/main" id="{EAA1F435-3B1E-63C7-3F63-7B9C44C5B800}"/>
              </a:ext>
            </a:extLst>
          </p:cNvPr>
          <p:cNvSpPr/>
          <p:nvPr/>
        </p:nvSpPr>
        <p:spPr>
          <a:xfrm>
            <a:off x="4724040" y="1903453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Arrow: Right 61">
            <a:extLst>
              <a:ext uri="{FF2B5EF4-FFF2-40B4-BE49-F238E27FC236}">
                <a16:creationId xmlns:a16="http://schemas.microsoft.com/office/drawing/2014/main" id="{D78CA0C1-C176-F19D-91F0-E309CAAB080D}"/>
              </a:ext>
            </a:extLst>
          </p:cNvPr>
          <p:cNvSpPr/>
          <p:nvPr/>
        </p:nvSpPr>
        <p:spPr>
          <a:xfrm>
            <a:off x="4724040" y="2013741"/>
            <a:ext cx="355925" cy="12878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05295FA-6EB5-76D2-54E4-33D3EFB2EF9C}"/>
              </a:ext>
            </a:extLst>
          </p:cNvPr>
          <p:cNvGrpSpPr/>
          <p:nvPr/>
        </p:nvGrpSpPr>
        <p:grpSpPr>
          <a:xfrm>
            <a:off x="7680477" y="1319471"/>
            <a:ext cx="156710" cy="144694"/>
            <a:chOff x="7638801" y="1288436"/>
            <a:chExt cx="355925" cy="244379"/>
          </a:xfrm>
        </p:grpSpPr>
        <p:sp>
          <p:nvSpPr>
            <p:cNvPr id="63" name="Arrow: Right 62">
              <a:extLst>
                <a:ext uri="{FF2B5EF4-FFF2-40B4-BE49-F238E27FC236}">
                  <a16:creationId xmlns:a16="http://schemas.microsoft.com/office/drawing/2014/main" id="{285D5537-5123-9862-8E47-A1AA8A1131B0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Arrow: Right 63">
              <a:extLst>
                <a:ext uri="{FF2B5EF4-FFF2-40B4-BE49-F238E27FC236}">
                  <a16:creationId xmlns:a16="http://schemas.microsoft.com/office/drawing/2014/main" id="{F3412B50-5E10-98AA-54AE-0A7AA2B2F95A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17F4E98C-935B-9C41-2F64-BDCAC77A47FA}"/>
              </a:ext>
            </a:extLst>
          </p:cNvPr>
          <p:cNvGrpSpPr/>
          <p:nvPr/>
        </p:nvGrpSpPr>
        <p:grpSpPr>
          <a:xfrm>
            <a:off x="7547273" y="1832868"/>
            <a:ext cx="156710" cy="144694"/>
            <a:chOff x="7638801" y="1288436"/>
            <a:chExt cx="355925" cy="244379"/>
          </a:xfrm>
        </p:grpSpPr>
        <p:sp>
          <p:nvSpPr>
            <p:cNvPr id="67" name="Arrow: Right 66">
              <a:extLst>
                <a:ext uri="{FF2B5EF4-FFF2-40B4-BE49-F238E27FC236}">
                  <a16:creationId xmlns:a16="http://schemas.microsoft.com/office/drawing/2014/main" id="{709F176B-02A5-661A-2DF9-3AAA638DDD52}"/>
                </a:ext>
              </a:extLst>
            </p:cNvPr>
            <p:cNvSpPr/>
            <p:nvPr/>
          </p:nvSpPr>
          <p:spPr>
            <a:xfrm>
              <a:off x="7638801" y="1288436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Arrow: Right 67">
              <a:extLst>
                <a:ext uri="{FF2B5EF4-FFF2-40B4-BE49-F238E27FC236}">
                  <a16:creationId xmlns:a16="http://schemas.microsoft.com/office/drawing/2014/main" id="{B4339BB6-BB40-94B3-47A0-D4CC547FE971}"/>
                </a:ext>
              </a:extLst>
            </p:cNvPr>
            <p:cNvSpPr/>
            <p:nvPr/>
          </p:nvSpPr>
          <p:spPr>
            <a:xfrm>
              <a:off x="7638801" y="1404031"/>
              <a:ext cx="355925" cy="128784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3" name="Group 72">
            <a:extLst>
              <a:ext uri="{FF2B5EF4-FFF2-40B4-BE49-F238E27FC236}">
                <a16:creationId xmlns:a16="http://schemas.microsoft.com/office/drawing/2014/main" id="{A38AE3AC-3230-65CF-F8C5-22253DD4373A}"/>
              </a:ext>
            </a:extLst>
          </p:cNvPr>
          <p:cNvGrpSpPr/>
          <p:nvPr/>
        </p:nvGrpSpPr>
        <p:grpSpPr>
          <a:xfrm>
            <a:off x="7459625" y="2797000"/>
            <a:ext cx="156710" cy="220946"/>
            <a:chOff x="7459625" y="2854150"/>
            <a:chExt cx="156710" cy="220946"/>
          </a:xfrm>
        </p:grpSpPr>
        <p:sp>
          <p:nvSpPr>
            <p:cNvPr id="70" name="Arrow: Right 69">
              <a:extLst>
                <a:ext uri="{FF2B5EF4-FFF2-40B4-BE49-F238E27FC236}">
                  <a16:creationId xmlns:a16="http://schemas.microsoft.com/office/drawing/2014/main" id="{750A671A-CCF2-79AF-0416-CDB3E3E19703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Arrow: Right 70">
              <a:extLst>
                <a:ext uri="{FF2B5EF4-FFF2-40B4-BE49-F238E27FC236}">
                  <a16:creationId xmlns:a16="http://schemas.microsoft.com/office/drawing/2014/main" id="{30314EFE-4E63-CE91-7015-8D595897388D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2" name="Arrow: Right 71">
              <a:extLst>
                <a:ext uri="{FF2B5EF4-FFF2-40B4-BE49-F238E27FC236}">
                  <a16:creationId xmlns:a16="http://schemas.microsoft.com/office/drawing/2014/main" id="{8534D530-564E-1DBE-B516-FA5156C0FA78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74" name="Group 73">
            <a:extLst>
              <a:ext uri="{FF2B5EF4-FFF2-40B4-BE49-F238E27FC236}">
                <a16:creationId xmlns:a16="http://schemas.microsoft.com/office/drawing/2014/main" id="{BF69533A-760A-7D93-A5DE-452FCB1535EB}"/>
              </a:ext>
            </a:extLst>
          </p:cNvPr>
          <p:cNvGrpSpPr/>
          <p:nvPr/>
        </p:nvGrpSpPr>
        <p:grpSpPr>
          <a:xfrm>
            <a:off x="7871348" y="3553709"/>
            <a:ext cx="156710" cy="220946"/>
            <a:chOff x="7459625" y="2854150"/>
            <a:chExt cx="156710" cy="220946"/>
          </a:xfrm>
        </p:grpSpPr>
        <p:sp>
          <p:nvSpPr>
            <p:cNvPr id="75" name="Arrow: Right 74">
              <a:extLst>
                <a:ext uri="{FF2B5EF4-FFF2-40B4-BE49-F238E27FC236}">
                  <a16:creationId xmlns:a16="http://schemas.microsoft.com/office/drawing/2014/main" id="{D7EE9E29-FBE2-404B-56AC-B43E926DF6CD}"/>
                </a:ext>
              </a:extLst>
            </p:cNvPr>
            <p:cNvSpPr/>
            <p:nvPr/>
          </p:nvSpPr>
          <p:spPr>
            <a:xfrm>
              <a:off x="7459625" y="2854150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6" name="Arrow: Right 75">
              <a:extLst>
                <a:ext uri="{FF2B5EF4-FFF2-40B4-BE49-F238E27FC236}">
                  <a16:creationId xmlns:a16="http://schemas.microsoft.com/office/drawing/2014/main" id="{65DC8E0A-7589-07A4-C3DA-12574E71B4C7}"/>
                </a:ext>
              </a:extLst>
            </p:cNvPr>
            <p:cNvSpPr/>
            <p:nvPr/>
          </p:nvSpPr>
          <p:spPr>
            <a:xfrm>
              <a:off x="7459625" y="2926497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77" name="Arrow: Right 76">
              <a:extLst>
                <a:ext uri="{FF2B5EF4-FFF2-40B4-BE49-F238E27FC236}">
                  <a16:creationId xmlns:a16="http://schemas.microsoft.com/office/drawing/2014/main" id="{140E3E3A-04D8-69EC-C00E-27D0678B1FB2}"/>
                </a:ext>
              </a:extLst>
            </p:cNvPr>
            <p:cNvSpPr/>
            <p:nvPr/>
          </p:nvSpPr>
          <p:spPr>
            <a:xfrm>
              <a:off x="7459625" y="2998844"/>
              <a:ext cx="156710" cy="76252"/>
            </a:xfrm>
            <a:prstGeom prst="rightArrow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79" name="Speech Bubble: Rectangle 78">
            <a:extLst>
              <a:ext uri="{FF2B5EF4-FFF2-40B4-BE49-F238E27FC236}">
                <a16:creationId xmlns:a16="http://schemas.microsoft.com/office/drawing/2014/main" id="{45005BD2-5CDC-C40F-714A-416FBDEBF84D}"/>
              </a:ext>
            </a:extLst>
          </p:cNvPr>
          <p:cNvSpPr/>
          <p:nvPr/>
        </p:nvSpPr>
        <p:spPr>
          <a:xfrm>
            <a:off x="6383378" y="4428192"/>
            <a:ext cx="1445625" cy="484325"/>
          </a:xfrm>
          <a:prstGeom prst="wedgeRectCallout">
            <a:avLst>
              <a:gd name="adj1" fmla="val 106443"/>
              <a:gd name="adj2" fmla="val 7396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An effect within 30 seconds</a:t>
            </a:r>
          </a:p>
        </p:txBody>
      </p:sp>
      <p:pic>
        <p:nvPicPr>
          <p:cNvPr id="80" name="Picture 2" descr="DARPA Exploring Ways to Protect Nation's Electrical Grid from Cyber ...">
            <a:extLst>
              <a:ext uri="{FF2B5EF4-FFF2-40B4-BE49-F238E27FC236}">
                <a16:creationId xmlns:a16="http://schemas.microsoft.com/office/drawing/2014/main" id="{249751C2-E47C-8182-980D-FAEEED5ED0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47" y="1375959"/>
            <a:ext cx="564020" cy="3275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Arrow: Right 80">
            <a:extLst>
              <a:ext uri="{FF2B5EF4-FFF2-40B4-BE49-F238E27FC236}">
                <a16:creationId xmlns:a16="http://schemas.microsoft.com/office/drawing/2014/main" id="{ABDCC3CE-CAB6-9A5A-3713-904F310E0D19}"/>
              </a:ext>
            </a:extLst>
          </p:cNvPr>
          <p:cNvSpPr/>
          <p:nvPr/>
        </p:nvSpPr>
        <p:spPr>
          <a:xfrm flipH="1">
            <a:off x="1181391" y="2186622"/>
            <a:ext cx="1903863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226731AD-A407-CD2C-6801-1F6906EA77B0}"/>
              </a:ext>
            </a:extLst>
          </p:cNvPr>
          <p:cNvSpPr/>
          <p:nvPr/>
        </p:nvSpPr>
        <p:spPr>
          <a:xfrm>
            <a:off x="1446662" y="1040194"/>
            <a:ext cx="1501253" cy="504000"/>
          </a:xfrm>
          <a:prstGeom prst="wedgeRectCallout">
            <a:avLst>
              <a:gd name="adj1" fmla="val -26371"/>
              <a:gd name="adj2" fmla="val 128969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Reduce power by X %</a:t>
            </a:r>
          </a:p>
        </p:txBody>
      </p:sp>
      <p:sp>
        <p:nvSpPr>
          <p:cNvPr id="82" name="Speech Bubble: Rectangle 81">
            <a:extLst>
              <a:ext uri="{FF2B5EF4-FFF2-40B4-BE49-F238E27FC236}">
                <a16:creationId xmlns:a16="http://schemas.microsoft.com/office/drawing/2014/main" id="{8531E735-E398-CE62-1436-4ADBE1CA362E}"/>
              </a:ext>
            </a:extLst>
          </p:cNvPr>
          <p:cNvSpPr/>
          <p:nvPr/>
        </p:nvSpPr>
        <p:spPr>
          <a:xfrm>
            <a:off x="1245382" y="2655473"/>
            <a:ext cx="1306087" cy="504000"/>
          </a:xfrm>
          <a:prstGeom prst="wedgeRectCallout">
            <a:avLst>
              <a:gd name="adj1" fmla="val 21746"/>
              <a:gd name="adj2" fmla="val -120495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1">
                    <a:lumMod val="75000"/>
                  </a:schemeClr>
                </a:solidFill>
              </a:rPr>
              <a:t>Report actual power production (every 8 seconds)</a:t>
            </a:r>
          </a:p>
        </p:txBody>
      </p:sp>
      <p:sp>
        <p:nvSpPr>
          <p:cNvPr id="3" name="Freeform: Shape 2">
            <a:extLst>
              <a:ext uri="{FF2B5EF4-FFF2-40B4-BE49-F238E27FC236}">
                <a16:creationId xmlns:a16="http://schemas.microsoft.com/office/drawing/2014/main" id="{B2296008-EB02-508F-AE78-8860AF71C37B}"/>
              </a:ext>
            </a:extLst>
          </p:cNvPr>
          <p:cNvSpPr/>
          <p:nvPr/>
        </p:nvSpPr>
        <p:spPr>
          <a:xfrm>
            <a:off x="6334125" y="1230718"/>
            <a:ext cx="1295400" cy="535301"/>
          </a:xfrm>
          <a:custGeom>
            <a:avLst/>
            <a:gdLst>
              <a:gd name="connsiteX0" fmla="*/ 1295400 w 1295400"/>
              <a:gd name="connsiteY0" fmla="*/ 93257 h 535301"/>
              <a:gd name="connsiteX1" fmla="*/ 1123950 w 1295400"/>
              <a:gd name="connsiteY1" fmla="*/ 17057 h 535301"/>
              <a:gd name="connsiteX2" fmla="*/ 628650 w 1295400"/>
              <a:gd name="connsiteY2" fmla="*/ 26582 h 535301"/>
              <a:gd name="connsiteX3" fmla="*/ 314325 w 1295400"/>
              <a:gd name="connsiteY3" fmla="*/ 293282 h 535301"/>
              <a:gd name="connsiteX4" fmla="*/ 285750 w 1295400"/>
              <a:gd name="connsiteY4" fmla="*/ 502832 h 535301"/>
              <a:gd name="connsiteX5" fmla="*/ 0 w 1295400"/>
              <a:gd name="connsiteY5" fmla="*/ 531407 h 535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95400" h="535301">
                <a:moveTo>
                  <a:pt x="1295400" y="93257"/>
                </a:moveTo>
                <a:cubicBezTo>
                  <a:pt x="1265237" y="60713"/>
                  <a:pt x="1235075" y="28169"/>
                  <a:pt x="1123950" y="17057"/>
                </a:cubicBezTo>
                <a:cubicBezTo>
                  <a:pt x="1012825" y="5944"/>
                  <a:pt x="763587" y="-19455"/>
                  <a:pt x="628650" y="26582"/>
                </a:cubicBezTo>
                <a:cubicBezTo>
                  <a:pt x="493713" y="72619"/>
                  <a:pt x="371475" y="213907"/>
                  <a:pt x="314325" y="293282"/>
                </a:cubicBezTo>
                <a:cubicBezTo>
                  <a:pt x="257175" y="372657"/>
                  <a:pt x="338137" y="463145"/>
                  <a:pt x="285750" y="502832"/>
                </a:cubicBezTo>
                <a:cubicBezTo>
                  <a:pt x="233362" y="542520"/>
                  <a:pt x="116681" y="536963"/>
                  <a:pt x="0" y="53140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DDFBFEC-3A76-A910-E4FF-39A1CE8D33BF}"/>
              </a:ext>
            </a:extLst>
          </p:cNvPr>
          <p:cNvSpPr/>
          <p:nvPr/>
        </p:nvSpPr>
        <p:spPr>
          <a:xfrm>
            <a:off x="6343650" y="1769238"/>
            <a:ext cx="1028700" cy="167178"/>
          </a:xfrm>
          <a:custGeom>
            <a:avLst/>
            <a:gdLst>
              <a:gd name="connsiteX0" fmla="*/ 1028700 w 1028700"/>
              <a:gd name="connsiteY0" fmla="*/ 69087 h 167178"/>
              <a:gd name="connsiteX1" fmla="*/ 742950 w 1028700"/>
              <a:gd name="connsiteY1" fmla="*/ 2412 h 167178"/>
              <a:gd name="connsiteX2" fmla="*/ 447675 w 1028700"/>
              <a:gd name="connsiteY2" fmla="*/ 145287 h 167178"/>
              <a:gd name="connsiteX3" fmla="*/ 0 w 1028700"/>
              <a:gd name="connsiteY3" fmla="*/ 164337 h 1671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67178">
                <a:moveTo>
                  <a:pt x="1028700" y="69087"/>
                </a:moveTo>
                <a:cubicBezTo>
                  <a:pt x="934243" y="29399"/>
                  <a:pt x="839787" y="-10288"/>
                  <a:pt x="742950" y="2412"/>
                </a:cubicBezTo>
                <a:cubicBezTo>
                  <a:pt x="646112" y="15112"/>
                  <a:pt x="571500" y="118300"/>
                  <a:pt x="447675" y="145287"/>
                </a:cubicBezTo>
                <a:cubicBezTo>
                  <a:pt x="323850" y="172274"/>
                  <a:pt x="161925" y="168305"/>
                  <a:pt x="0" y="164337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2F0D345C-A743-400E-EED6-5DEA68C88133}"/>
              </a:ext>
            </a:extLst>
          </p:cNvPr>
          <p:cNvSpPr/>
          <p:nvPr/>
        </p:nvSpPr>
        <p:spPr>
          <a:xfrm>
            <a:off x="6334125" y="2036809"/>
            <a:ext cx="1543050" cy="201566"/>
          </a:xfrm>
          <a:custGeom>
            <a:avLst/>
            <a:gdLst>
              <a:gd name="connsiteX0" fmla="*/ 1543050 w 1543050"/>
              <a:gd name="connsiteY0" fmla="*/ 201566 h 201566"/>
              <a:gd name="connsiteX1" fmla="*/ 1038225 w 1543050"/>
              <a:gd name="connsiteY1" fmla="*/ 39641 h 201566"/>
              <a:gd name="connsiteX2" fmla="*/ 542925 w 1543050"/>
              <a:gd name="connsiteY2" fmla="*/ 1541 h 201566"/>
              <a:gd name="connsiteX3" fmla="*/ 0 w 1543050"/>
              <a:gd name="connsiteY3" fmla="*/ 11066 h 2015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43050" h="201566">
                <a:moveTo>
                  <a:pt x="1543050" y="201566"/>
                </a:moveTo>
                <a:cubicBezTo>
                  <a:pt x="1373981" y="137272"/>
                  <a:pt x="1204913" y="72979"/>
                  <a:pt x="1038225" y="39641"/>
                </a:cubicBezTo>
                <a:cubicBezTo>
                  <a:pt x="871537" y="6303"/>
                  <a:pt x="715962" y="6303"/>
                  <a:pt x="542925" y="1541"/>
                </a:cubicBezTo>
                <a:cubicBezTo>
                  <a:pt x="369888" y="-3221"/>
                  <a:pt x="184944" y="3922"/>
                  <a:pt x="0" y="11066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4AA4D195-59B8-9F3B-3EBD-B36B6C3822A4}"/>
              </a:ext>
            </a:extLst>
          </p:cNvPr>
          <p:cNvSpPr/>
          <p:nvPr/>
        </p:nvSpPr>
        <p:spPr>
          <a:xfrm>
            <a:off x="6324600" y="2219325"/>
            <a:ext cx="1028700" cy="1002390"/>
          </a:xfrm>
          <a:custGeom>
            <a:avLst/>
            <a:gdLst>
              <a:gd name="connsiteX0" fmla="*/ 1028700 w 1028700"/>
              <a:gd name="connsiteY0" fmla="*/ 781050 h 1002390"/>
              <a:gd name="connsiteX1" fmla="*/ 619125 w 1028700"/>
              <a:gd name="connsiteY1" fmla="*/ 971550 h 1002390"/>
              <a:gd name="connsiteX2" fmla="*/ 314325 w 1028700"/>
              <a:gd name="connsiteY2" fmla="*/ 209550 h 1002390"/>
              <a:gd name="connsiteX3" fmla="*/ 0 w 1028700"/>
              <a:gd name="connsiteY3" fmla="*/ 0 h 10023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28700" h="1002390">
                <a:moveTo>
                  <a:pt x="1028700" y="781050"/>
                </a:moveTo>
                <a:cubicBezTo>
                  <a:pt x="883444" y="923925"/>
                  <a:pt x="738188" y="1066800"/>
                  <a:pt x="619125" y="971550"/>
                </a:cubicBezTo>
                <a:cubicBezTo>
                  <a:pt x="500062" y="876300"/>
                  <a:pt x="417512" y="371475"/>
                  <a:pt x="314325" y="209550"/>
                </a:cubicBezTo>
                <a:cubicBezTo>
                  <a:pt x="211138" y="47625"/>
                  <a:pt x="105569" y="23812"/>
                  <a:pt x="0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EFD4A248-786C-DFA7-BDA5-440EA70714C7}"/>
              </a:ext>
            </a:extLst>
          </p:cNvPr>
          <p:cNvSpPr/>
          <p:nvPr/>
        </p:nvSpPr>
        <p:spPr>
          <a:xfrm>
            <a:off x="5997267" y="2324100"/>
            <a:ext cx="1775133" cy="1551987"/>
          </a:xfrm>
          <a:custGeom>
            <a:avLst/>
            <a:gdLst>
              <a:gd name="connsiteX0" fmla="*/ 1775133 w 1775133"/>
              <a:gd name="connsiteY0" fmla="*/ 1428750 h 1551987"/>
              <a:gd name="connsiteX1" fmla="*/ 1413183 w 1775133"/>
              <a:gd name="connsiteY1" fmla="*/ 1476375 h 1551987"/>
              <a:gd name="connsiteX2" fmla="*/ 108258 w 1775133"/>
              <a:gd name="connsiteY2" fmla="*/ 1428750 h 1551987"/>
              <a:gd name="connsiteX3" fmla="*/ 165408 w 1775133"/>
              <a:gd name="connsiteY3" fmla="*/ 0 h 15519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75133" h="1551987">
                <a:moveTo>
                  <a:pt x="1775133" y="1428750"/>
                </a:moveTo>
                <a:cubicBezTo>
                  <a:pt x="1733064" y="1452562"/>
                  <a:pt x="1690995" y="1476375"/>
                  <a:pt x="1413183" y="1476375"/>
                </a:cubicBezTo>
                <a:cubicBezTo>
                  <a:pt x="1135371" y="1476375"/>
                  <a:pt x="316220" y="1674812"/>
                  <a:pt x="108258" y="1428750"/>
                </a:cubicBezTo>
                <a:cubicBezTo>
                  <a:pt x="-99704" y="1182688"/>
                  <a:pt x="32852" y="591344"/>
                  <a:pt x="165408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Left 22">
            <a:extLst>
              <a:ext uri="{FF2B5EF4-FFF2-40B4-BE49-F238E27FC236}">
                <a16:creationId xmlns:a16="http://schemas.microsoft.com/office/drawing/2014/main" id="{90A1AE69-635A-7DA2-315E-D5BAA02B12A9}"/>
              </a:ext>
            </a:extLst>
          </p:cNvPr>
          <p:cNvSpPr/>
          <p:nvPr/>
        </p:nvSpPr>
        <p:spPr>
          <a:xfrm>
            <a:off x="4685518" y="2149245"/>
            <a:ext cx="394867" cy="232568"/>
          </a:xfrm>
          <a:prstGeom prst="lef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Freeform: Shape 77">
            <a:extLst>
              <a:ext uri="{FF2B5EF4-FFF2-40B4-BE49-F238E27FC236}">
                <a16:creationId xmlns:a16="http://schemas.microsoft.com/office/drawing/2014/main" id="{0BC5BEBD-4932-AC91-6D68-0948F50F51D2}"/>
              </a:ext>
            </a:extLst>
          </p:cNvPr>
          <p:cNvSpPr/>
          <p:nvPr/>
        </p:nvSpPr>
        <p:spPr>
          <a:xfrm>
            <a:off x="5616849" y="2295525"/>
            <a:ext cx="2460351" cy="1138320"/>
          </a:xfrm>
          <a:custGeom>
            <a:avLst/>
            <a:gdLst>
              <a:gd name="connsiteX0" fmla="*/ 2460351 w 2460351"/>
              <a:gd name="connsiteY0" fmla="*/ 971550 h 1138320"/>
              <a:gd name="connsiteX1" fmla="*/ 1107801 w 2460351"/>
              <a:gd name="connsiteY1" fmla="*/ 1095375 h 1138320"/>
              <a:gd name="connsiteX2" fmla="*/ 155301 w 2460351"/>
              <a:gd name="connsiteY2" fmla="*/ 323850 h 1138320"/>
              <a:gd name="connsiteX3" fmla="*/ 12426 w 2460351"/>
              <a:gd name="connsiteY3" fmla="*/ 0 h 1138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60351" h="1138320">
                <a:moveTo>
                  <a:pt x="2460351" y="971550"/>
                </a:moveTo>
                <a:cubicBezTo>
                  <a:pt x="1976163" y="1087437"/>
                  <a:pt x="1491976" y="1203325"/>
                  <a:pt x="1107801" y="1095375"/>
                </a:cubicBezTo>
                <a:cubicBezTo>
                  <a:pt x="723626" y="987425"/>
                  <a:pt x="337863" y="506412"/>
                  <a:pt x="155301" y="323850"/>
                </a:cubicBezTo>
                <a:cubicBezTo>
                  <a:pt x="-27261" y="141288"/>
                  <a:pt x="-7418" y="70644"/>
                  <a:pt x="12426" y="0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37FF57D-A9F1-5922-4216-D3FFF6C5A221}"/>
              </a:ext>
            </a:extLst>
          </p:cNvPr>
          <p:cNvSpPr/>
          <p:nvPr/>
        </p:nvSpPr>
        <p:spPr>
          <a:xfrm>
            <a:off x="6210300" y="654442"/>
            <a:ext cx="1933717" cy="1060058"/>
          </a:xfrm>
          <a:custGeom>
            <a:avLst/>
            <a:gdLst>
              <a:gd name="connsiteX0" fmla="*/ 1933575 w 1933717"/>
              <a:gd name="connsiteY0" fmla="*/ 183758 h 1060058"/>
              <a:gd name="connsiteX1" fmla="*/ 1838325 w 1933717"/>
              <a:gd name="connsiteY1" fmla="*/ 2783 h 1060058"/>
              <a:gd name="connsiteX2" fmla="*/ 1352550 w 1933717"/>
              <a:gd name="connsiteY2" fmla="*/ 117083 h 1060058"/>
              <a:gd name="connsiteX3" fmla="*/ 276225 w 1933717"/>
              <a:gd name="connsiteY3" fmla="*/ 640958 h 1060058"/>
              <a:gd name="connsiteX4" fmla="*/ 0 w 1933717"/>
              <a:gd name="connsiteY4" fmla="*/ 1060058 h 10600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33717" h="1060058">
                <a:moveTo>
                  <a:pt x="1933575" y="183758"/>
                </a:moveTo>
                <a:cubicBezTo>
                  <a:pt x="1934368" y="98826"/>
                  <a:pt x="1935162" y="13895"/>
                  <a:pt x="1838325" y="2783"/>
                </a:cubicBezTo>
                <a:cubicBezTo>
                  <a:pt x="1741488" y="-8329"/>
                  <a:pt x="1612900" y="10720"/>
                  <a:pt x="1352550" y="117083"/>
                </a:cubicBezTo>
                <a:cubicBezTo>
                  <a:pt x="1092200" y="223446"/>
                  <a:pt x="501650" y="483796"/>
                  <a:pt x="276225" y="640958"/>
                </a:cubicBezTo>
                <a:cubicBezTo>
                  <a:pt x="50800" y="798120"/>
                  <a:pt x="25400" y="929089"/>
                  <a:pt x="0" y="1060058"/>
                </a:cubicBezTo>
              </a:path>
            </a:pathLst>
          </a:custGeom>
          <a:ln>
            <a:headEnd type="none" w="med" len="med"/>
            <a:tailEnd type="arrow" w="med" len="med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903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 tmFilter="0, 0; .2, .5; .8, .5; 1, 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3" dur="250" autoRev="1" fill="hold"/>
                                        <p:tgtEl>
                                          <p:spTgt spid="7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6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1500" tmFilter="0, 0; .2, .5; .8, .5; 1, 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750" autoRev="1" fill="hold"/>
                                        <p:tgtEl>
                                          <p:spTgt spid="5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500" tmFilter="0, 0; .2, .5; .8, .5; 1, 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750" autoRev="1" fill="hold"/>
                                        <p:tgtEl>
                                          <p:spTgt spid="4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1250" tmFilter="0, 0; .2, .5; .8, .5; 1, 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625" autoRev="1" fill="hold"/>
                                        <p:tgtEl>
                                          <p:spTgt spid="3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5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6" dur="1250" tmFilter="0, 0; .2, .5; .8, .5; 1, 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625" autoRev="1" fill="hold"/>
                                        <p:tgtEl>
                                          <p:spTgt spid="3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7" grpId="0" animBg="1"/>
      <p:bldP spid="38" grpId="0" animBg="1"/>
      <p:bldP spid="60" grpId="0" animBg="1"/>
      <p:bldP spid="62" grpId="0" animBg="1"/>
      <p:bldP spid="22" grpId="0" animBg="1"/>
      <p:bldP spid="23" grpId="0" animBg="1"/>
      <p:bldP spid="7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5AE83C-0911-4A98-8ABC-89E3C9D88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/>
              <a:t>Bridging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Physical</a:t>
            </a:r>
            <a:r>
              <a:rPr lang="nl-NL" dirty="0"/>
              <a:t> World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the</a:t>
            </a:r>
            <a:r>
              <a:rPr lang="nl-NL" dirty="0"/>
              <a:t> Enterprise IT World</a:t>
            </a:r>
            <a:endParaRPr lang="en-NL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42C557-0514-4EB5-943A-AA00CE7DB79A}"/>
              </a:ext>
            </a:extLst>
          </p:cNvPr>
          <p:cNvSpPr/>
          <p:nvPr/>
        </p:nvSpPr>
        <p:spPr>
          <a:xfrm>
            <a:off x="1586419" y="1649505"/>
            <a:ext cx="1477269" cy="176604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>
                <a:solidFill>
                  <a:schemeClr val="accent2">
                    <a:lumMod val="75000"/>
                  </a:schemeClr>
                </a:solidFill>
              </a:rPr>
              <a:t>Enterprise IT Systems</a:t>
            </a:r>
            <a:endParaRPr lang="en-NL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F7952D4-8C67-449C-B1DB-78A44A7E2197}"/>
              </a:ext>
            </a:extLst>
          </p:cNvPr>
          <p:cNvSpPr/>
          <p:nvPr/>
        </p:nvSpPr>
        <p:spPr>
          <a:xfrm>
            <a:off x="3892002" y="1649505"/>
            <a:ext cx="2051597" cy="176604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/>
              <a:t>IoT</a:t>
            </a:r>
            <a:r>
              <a:rPr lang="nl-NL" dirty="0"/>
              <a:t> Platform</a:t>
            </a:r>
            <a:endParaRPr lang="en-NL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3BC2233-57B9-4ACE-8053-6B6DCA54801F}"/>
              </a:ext>
            </a:extLst>
          </p:cNvPr>
          <p:cNvSpPr/>
          <p:nvPr/>
        </p:nvSpPr>
        <p:spPr>
          <a:xfrm>
            <a:off x="7010399" y="1649506"/>
            <a:ext cx="1477269" cy="1766047"/>
          </a:xfrm>
          <a:prstGeom prst="rect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/>
              <a:t>OT (</a:t>
            </a:r>
            <a:r>
              <a:rPr lang="nl-NL" dirty="0" err="1"/>
              <a:t>operational</a:t>
            </a:r>
            <a:r>
              <a:rPr lang="nl-NL" dirty="0"/>
              <a:t> </a:t>
            </a:r>
            <a:r>
              <a:rPr lang="nl-NL" dirty="0" err="1"/>
              <a:t>technology</a:t>
            </a:r>
            <a:r>
              <a:rPr lang="nl-NL" dirty="0"/>
              <a:t>) </a:t>
            </a:r>
          </a:p>
          <a:p>
            <a:pPr algn="ctr"/>
            <a:r>
              <a:rPr lang="nl-NL" dirty="0"/>
              <a:t>&amp; Real, </a:t>
            </a:r>
            <a:r>
              <a:rPr lang="nl-NL" dirty="0" err="1"/>
              <a:t>Physical</a:t>
            </a:r>
            <a:r>
              <a:rPr lang="nl-NL" dirty="0"/>
              <a:t> World</a:t>
            </a:r>
            <a:endParaRPr lang="en-NL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8FEFD917-1C16-4325-A93C-2E5B21FA5CC0}"/>
              </a:ext>
            </a:extLst>
          </p:cNvPr>
          <p:cNvSpPr/>
          <p:nvPr/>
        </p:nvSpPr>
        <p:spPr>
          <a:xfrm>
            <a:off x="2918570" y="1998019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259E6D3-2DA2-40BE-AF32-E8F098F24F7C}"/>
              </a:ext>
            </a:extLst>
          </p:cNvPr>
          <p:cNvSpPr/>
          <p:nvPr/>
        </p:nvSpPr>
        <p:spPr>
          <a:xfrm>
            <a:off x="5883088" y="1954866"/>
            <a:ext cx="1187823" cy="6633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65F7946A-D870-4342-B006-C0892CC6C3D3}"/>
              </a:ext>
            </a:extLst>
          </p:cNvPr>
          <p:cNvSpPr/>
          <p:nvPr/>
        </p:nvSpPr>
        <p:spPr>
          <a:xfrm rot="10800000">
            <a:off x="2918569" y="2573877"/>
            <a:ext cx="1088877" cy="650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F8158B-E9DF-ACE7-254F-54E4D2670D89}"/>
              </a:ext>
            </a:extLst>
          </p:cNvPr>
          <p:cNvSpPr/>
          <p:nvPr/>
        </p:nvSpPr>
        <p:spPr>
          <a:xfrm>
            <a:off x="149311" y="2121489"/>
            <a:ext cx="1071563" cy="778669"/>
          </a:xfrm>
          <a:prstGeom prst="rect">
            <a:avLst/>
          </a:prstGeom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Third Parties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F528408C-739A-1CC0-30CD-DF21ABDA65B2}"/>
              </a:ext>
            </a:extLst>
          </p:cNvPr>
          <p:cNvSpPr/>
          <p:nvPr/>
        </p:nvSpPr>
        <p:spPr>
          <a:xfrm>
            <a:off x="1098393" y="2280572"/>
            <a:ext cx="658268" cy="409432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E6D07EB5-B99B-A7D3-8D3A-B296607CFF0E}"/>
              </a:ext>
            </a:extLst>
          </p:cNvPr>
          <p:cNvSpPr/>
          <p:nvPr/>
        </p:nvSpPr>
        <p:spPr>
          <a:xfrm flipH="1">
            <a:off x="1071672" y="2679336"/>
            <a:ext cx="658268" cy="204716"/>
          </a:xfrm>
          <a:prstGeom prst="rightArrow">
            <a:avLst/>
          </a:prstGeom>
          <a:gradFill flip="none" rotWithShape="1">
            <a:gsLst>
              <a:gs pos="0">
                <a:srgbClr val="5C318D"/>
              </a:gs>
              <a:gs pos="100000">
                <a:srgbClr val="D9D9D9"/>
              </a:gs>
            </a:gsLst>
            <a:lin ang="10800000" scaled="1"/>
            <a:tileRect/>
          </a:gradFill>
          <a:ln>
            <a:gradFill flip="none" rotWithShape="1">
              <a:gsLst>
                <a:gs pos="0">
                  <a:srgbClr val="5C318D"/>
                </a:gs>
                <a:gs pos="100000">
                  <a:srgbClr val="D9D9D9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7FB91F2-A098-620A-68F1-58DE7F69BDAE}"/>
              </a:ext>
            </a:extLst>
          </p:cNvPr>
          <p:cNvSpPr/>
          <p:nvPr/>
        </p:nvSpPr>
        <p:spPr>
          <a:xfrm rot="10800000">
            <a:off x="5888362" y="2568051"/>
            <a:ext cx="1088877" cy="65083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/>
          </a:p>
        </p:txBody>
      </p:sp>
      <p:pic>
        <p:nvPicPr>
          <p:cNvPr id="15" name="Picture 14" descr="Icon&#10;&#10;Description automatically generated with medium confidence">
            <a:extLst>
              <a:ext uri="{FF2B5EF4-FFF2-40B4-BE49-F238E27FC236}">
                <a16:creationId xmlns:a16="http://schemas.microsoft.com/office/drawing/2014/main" id="{E8E67B66-8211-EC90-B897-74DD57133D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7668" y="3218888"/>
            <a:ext cx="638934" cy="644971"/>
          </a:xfrm>
          <a:prstGeom prst="rect">
            <a:avLst/>
          </a:prstGeom>
          <a:effectLst>
            <a:outerShdw blurRad="12700" dist="12700" dir="2700000" algn="tl" rotWithShape="0">
              <a:prstClr val="black">
                <a:alpha val="25000"/>
              </a:prstClr>
            </a:outerShdw>
          </a:effectLst>
        </p:spPr>
      </p:pic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2EC9F-FD26-1AA8-423A-4CEF94C40F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HBO ICT Job Event - Connecting the Real World &lt;=&gt; Enterprise IT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676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  <p:bldP spid="10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63653586-D9AD-4A7C-AE25-8F164514A81A}">
  <ds:schemaRefs>
    <ds:schemaRef ds:uri="http://purl.org/dc/dcmitype/"/>
    <ds:schemaRef ds:uri="http://schemas.microsoft.com/office/2006/metadata/properties"/>
    <ds:schemaRef ds:uri="http://purl.org/dc/elements/1.1/"/>
    <ds:schemaRef ds:uri="http://purl.org/dc/terms/"/>
    <ds:schemaRef ds:uri="http://schemas.microsoft.com/office/2006/documentManagement/types"/>
    <ds:schemaRef ds:uri="a74c57c6-afd1-46a5-a503-29300b13d321"/>
    <ds:schemaRef ds:uri="bd3a200e-a112-4432-b134-79c9e3991b87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6365</TotalTime>
  <Words>2506</Words>
  <Application>Microsoft Office PowerPoint</Application>
  <PresentationFormat>On-screen Show (16:9)</PresentationFormat>
  <Paragraphs>660</Paragraphs>
  <Slides>56</Slides>
  <Notes>6</Notes>
  <HiddenSlides>7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4" baseType="lpstr">
      <vt:lpstr>Aharoni</vt:lpstr>
      <vt:lpstr>Arial</vt:lpstr>
      <vt:lpstr>Arial Black</vt:lpstr>
      <vt:lpstr>Calibri</vt:lpstr>
      <vt:lpstr>Montserrat</vt:lpstr>
      <vt:lpstr>Segoe UI</vt:lpstr>
      <vt:lpstr>Segoe UI Light</vt:lpstr>
      <vt:lpstr>Office-thema</vt:lpstr>
      <vt:lpstr>CONNECTING  THE REAL WORLD &lt;=&gt;  ENTERPRISE IT     HOW IoT DRIVES OUR ENERGY TRANSITION </vt:lpstr>
      <vt:lpstr>PowerPoint Presentation</vt:lpstr>
      <vt:lpstr>PowerPoint Presentation</vt:lpstr>
      <vt:lpstr>PowerPoint Presentation</vt:lpstr>
      <vt:lpstr>Power Production Reduced</vt:lpstr>
      <vt:lpstr>Curtailment – how it should work</vt:lpstr>
      <vt:lpstr>Real time measuring of current production is crucial</vt:lpstr>
      <vt:lpstr>Real time measuring of current production &amp; physical metrics is crucial: Clouds on the horizon</vt:lpstr>
      <vt:lpstr>Bridging the Physical World with the Enterprise IT World</vt:lpstr>
      <vt:lpstr>What is IoT?</vt:lpstr>
      <vt:lpstr>Eyes through IoT-systems</vt:lpstr>
      <vt:lpstr>Consumer IoT</vt:lpstr>
      <vt:lpstr>What is IoT?</vt:lpstr>
      <vt:lpstr>How? </vt:lpstr>
      <vt:lpstr>How? </vt:lpstr>
      <vt:lpstr>Heat as a Product</vt:lpstr>
      <vt:lpstr>Heat as a Product</vt:lpstr>
      <vt:lpstr>Heat as a Product</vt:lpstr>
      <vt:lpstr>A need to know basis</vt:lpstr>
      <vt:lpstr>In Summary the Function of Eneco IoT Platform</vt:lpstr>
      <vt:lpstr>IoT Platform – To Insight and Action</vt:lpstr>
      <vt:lpstr>IoT Platform – To Insight and Action</vt:lpstr>
      <vt:lpstr>The moving pieces</vt:lpstr>
      <vt:lpstr>Orders of magnitude</vt:lpstr>
      <vt:lpstr>Smart Meters</vt:lpstr>
      <vt:lpstr>Communication Module and Communication Network</vt:lpstr>
      <vt:lpstr>Ingest </vt:lpstr>
      <vt:lpstr>Process, Persist and Publish</vt:lpstr>
      <vt:lpstr>Monitor &amp; Operate</vt:lpstr>
      <vt:lpstr>So far the What. Next is: How?</vt:lpstr>
      <vt:lpstr>Architecture Principles &amp; Choices</vt:lpstr>
      <vt:lpstr>Ingest</vt:lpstr>
      <vt:lpstr>Ingest</vt:lpstr>
      <vt:lpstr>PowerPoint Presentation</vt:lpstr>
      <vt:lpstr>PowerPoint Presentation</vt:lpstr>
      <vt:lpstr>IoT Use Cases – keep popping up</vt:lpstr>
      <vt:lpstr>Learn about failing connections in the home</vt:lpstr>
      <vt:lpstr>Learn about failing connections in the home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Broader IoT Platform objectives/ Next Steps</vt:lpstr>
      <vt:lpstr>Conclusion</vt:lpstr>
      <vt:lpstr>The End </vt:lpstr>
      <vt:lpstr>The End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Introductie van AMIS Operationele Data Integratie en Internet of Things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3</cp:revision>
  <dcterms:created xsi:type="dcterms:W3CDTF">2022-09-03T07:00:05Z</dcterms:created>
  <dcterms:modified xsi:type="dcterms:W3CDTF">2022-10-06T19:11:02Z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